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4"/>
  </p:notesMasterIdLst>
  <p:sldIdLst>
    <p:sldId id="440" r:id="rId2"/>
    <p:sldId id="257" r:id="rId3"/>
    <p:sldId id="258" r:id="rId4"/>
    <p:sldId id="262" r:id="rId5"/>
    <p:sldId id="264" r:id="rId6"/>
    <p:sldId id="452" r:id="rId7"/>
    <p:sldId id="265" r:id="rId8"/>
    <p:sldId id="266" r:id="rId9"/>
    <p:sldId id="267" r:id="rId10"/>
    <p:sldId id="276" r:id="rId11"/>
    <p:sldId id="271" r:id="rId12"/>
    <p:sldId id="272" r:id="rId13"/>
    <p:sldId id="444" r:id="rId14"/>
    <p:sldId id="269" r:id="rId15"/>
    <p:sldId id="277" r:id="rId16"/>
    <p:sldId id="450" r:id="rId17"/>
    <p:sldId id="273" r:id="rId18"/>
    <p:sldId id="280" r:id="rId19"/>
    <p:sldId id="274" r:id="rId20"/>
    <p:sldId id="268" r:id="rId21"/>
    <p:sldId id="278" r:id="rId22"/>
    <p:sldId id="275" r:id="rId23"/>
    <p:sldId id="281" r:id="rId24"/>
    <p:sldId id="282" r:id="rId25"/>
    <p:sldId id="283" r:id="rId26"/>
    <p:sldId id="284" r:id="rId27"/>
    <p:sldId id="453" r:id="rId28"/>
    <p:sldId id="454" r:id="rId29"/>
    <p:sldId id="455" r:id="rId30"/>
    <p:sldId id="456" r:id="rId31"/>
    <p:sldId id="285" r:id="rId32"/>
    <p:sldId id="286" r:id="rId33"/>
    <p:sldId id="294" r:id="rId34"/>
    <p:sldId id="292" r:id="rId35"/>
    <p:sldId id="293" r:id="rId36"/>
    <p:sldId id="295" r:id="rId37"/>
    <p:sldId id="457" r:id="rId38"/>
    <p:sldId id="259" r:id="rId39"/>
    <p:sldId id="296" r:id="rId40"/>
    <p:sldId id="297" r:id="rId41"/>
    <p:sldId id="298" r:id="rId42"/>
    <p:sldId id="299" r:id="rId43"/>
    <p:sldId id="301" r:id="rId44"/>
    <p:sldId id="300" r:id="rId45"/>
    <p:sldId id="302" r:id="rId46"/>
    <p:sldId id="303" r:id="rId47"/>
    <p:sldId id="305" r:id="rId48"/>
    <p:sldId id="307" r:id="rId49"/>
    <p:sldId id="308" r:id="rId50"/>
    <p:sldId id="309" r:id="rId51"/>
    <p:sldId id="445" r:id="rId52"/>
    <p:sldId id="446" r:id="rId53"/>
    <p:sldId id="310" r:id="rId54"/>
    <p:sldId id="342" r:id="rId55"/>
    <p:sldId id="344" r:id="rId56"/>
    <p:sldId id="343" r:id="rId57"/>
    <p:sldId id="311" r:id="rId58"/>
    <p:sldId id="345" r:id="rId59"/>
    <p:sldId id="458" r:id="rId60"/>
    <p:sldId id="260" r:id="rId61"/>
    <p:sldId id="312" r:id="rId62"/>
    <p:sldId id="313" r:id="rId63"/>
    <p:sldId id="314" r:id="rId64"/>
    <p:sldId id="317" r:id="rId65"/>
    <p:sldId id="449" r:id="rId66"/>
    <p:sldId id="459" r:id="rId67"/>
    <p:sldId id="460" r:id="rId68"/>
    <p:sldId id="315" r:id="rId69"/>
    <p:sldId id="448" r:id="rId70"/>
    <p:sldId id="316" r:id="rId71"/>
    <p:sldId id="331" r:id="rId72"/>
    <p:sldId id="340" r:id="rId73"/>
    <p:sldId id="336" r:id="rId74"/>
    <p:sldId id="337" r:id="rId75"/>
    <p:sldId id="321" r:id="rId76"/>
    <p:sldId id="318" r:id="rId77"/>
    <p:sldId id="329" r:id="rId78"/>
    <p:sldId id="451" r:id="rId79"/>
    <p:sldId id="330" r:id="rId80"/>
    <p:sldId id="322" r:id="rId81"/>
    <p:sldId id="323" r:id="rId82"/>
    <p:sldId id="443" r:id="rId83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 xu" initials="hx" lastIdx="1" clrIdx="0">
    <p:extLst>
      <p:ext uri="{19B8F6BF-5375-455C-9EA6-DF929625EA0E}">
        <p15:presenceInfo xmlns:p15="http://schemas.microsoft.com/office/powerpoint/2012/main" userId="70b675938bab3b5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D924E1-4FAC-F24F-9044-ADBB2357F5D9}" v="15" dt="2020-09-21T13:27:45.2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1" autoAdjust="0"/>
    <p:restoredTop sz="83959" autoAdjust="0"/>
  </p:normalViewPr>
  <p:slideViewPr>
    <p:cSldViewPr snapToGrid="0">
      <p:cViewPr varScale="1">
        <p:scale>
          <a:sx n="91" d="100"/>
          <a:sy n="91" d="100"/>
        </p:scale>
        <p:origin x="20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i xu" userId="70b675938bab3b5e" providerId="LiveId" clId="{6C875973-BB81-43E7-B2C9-E421E5A26C17}"/>
    <pc:docChg chg="custSel addSld delSld modSld">
      <pc:chgData name="hui xu" userId="70b675938bab3b5e" providerId="LiveId" clId="{6C875973-BB81-43E7-B2C9-E421E5A26C17}" dt="2020-07-05T04:29:01.614" v="195"/>
      <pc:docMkLst>
        <pc:docMk/>
      </pc:docMkLst>
      <pc:sldChg chg="modSp mod">
        <pc:chgData name="hui xu" userId="70b675938bab3b5e" providerId="LiveId" clId="{6C875973-BB81-43E7-B2C9-E421E5A26C17}" dt="2020-07-05T04:22:18.275" v="96"/>
        <pc:sldMkLst>
          <pc:docMk/>
          <pc:sldMk cId="1209518974" sldId="380"/>
        </pc:sldMkLst>
        <pc:spChg chg="mod">
          <ac:chgData name="hui xu" userId="70b675938bab3b5e" providerId="LiveId" clId="{6C875973-BB81-43E7-B2C9-E421E5A26C17}" dt="2020-07-05T04:22:18.275" v="96"/>
          <ac:spMkLst>
            <pc:docMk/>
            <pc:sldMk cId="1209518974" sldId="380"/>
            <ac:spMk id="2" creationId="{3B62FE91-72E2-4D22-8467-1C83DD8CE540}"/>
          </ac:spMkLst>
        </pc:spChg>
      </pc:sldChg>
      <pc:sldChg chg="modSp mod">
        <pc:chgData name="hui xu" userId="70b675938bab3b5e" providerId="LiveId" clId="{6C875973-BB81-43E7-B2C9-E421E5A26C17}" dt="2020-07-05T04:26:21.008" v="134" actId="20577"/>
        <pc:sldMkLst>
          <pc:docMk/>
          <pc:sldMk cId="628159536" sldId="440"/>
        </pc:sldMkLst>
        <pc:spChg chg="mod">
          <ac:chgData name="hui xu" userId="70b675938bab3b5e" providerId="LiveId" clId="{6C875973-BB81-43E7-B2C9-E421E5A26C17}" dt="2020-07-05T04:26:21.008" v="134" actId="20577"/>
          <ac:spMkLst>
            <pc:docMk/>
            <pc:sldMk cId="628159536" sldId="440"/>
            <ac:spMk id="2" creationId="{4950BAC3-DB9E-4F56-9632-0D9564AEDBF9}"/>
          </ac:spMkLst>
        </pc:spChg>
      </pc:sldChg>
      <pc:sldChg chg="del">
        <pc:chgData name="hui xu" userId="70b675938bab3b5e" providerId="LiveId" clId="{6C875973-BB81-43E7-B2C9-E421E5A26C17}" dt="2020-07-05T04:20:20.063" v="22" actId="2696"/>
        <pc:sldMkLst>
          <pc:docMk/>
          <pc:sldMk cId="1114492493" sldId="441"/>
        </pc:sldMkLst>
      </pc:sldChg>
      <pc:sldChg chg="del">
        <pc:chgData name="hui xu" userId="70b675938bab3b5e" providerId="LiveId" clId="{6C875973-BB81-43E7-B2C9-E421E5A26C17}" dt="2020-07-05T04:20:20.063" v="22" actId="2696"/>
        <pc:sldMkLst>
          <pc:docMk/>
          <pc:sldMk cId="477720938" sldId="442"/>
        </pc:sldMkLst>
      </pc:sldChg>
      <pc:sldChg chg="addSp delSp modSp mod modClrScheme chgLayout">
        <pc:chgData name="hui xu" userId="70b675938bab3b5e" providerId="LiveId" clId="{6C875973-BB81-43E7-B2C9-E421E5A26C17}" dt="2020-07-05T04:21:55.635" v="90" actId="15"/>
        <pc:sldMkLst>
          <pc:docMk/>
          <pc:sldMk cId="3457977831" sldId="443"/>
        </pc:sldMkLst>
        <pc:spChg chg="mod ord">
          <ac:chgData name="hui xu" userId="70b675938bab3b5e" providerId="LiveId" clId="{6C875973-BB81-43E7-B2C9-E421E5A26C17}" dt="2020-07-05T04:20:47.185" v="35" actId="700"/>
          <ac:spMkLst>
            <pc:docMk/>
            <pc:sldMk cId="3457977831" sldId="443"/>
            <ac:spMk id="2" creationId="{9FEAEC50-14CA-4846-A87B-6241796D1F59}"/>
          </ac:spMkLst>
        </pc:spChg>
        <pc:spChg chg="mod ord">
          <ac:chgData name="hui xu" userId="70b675938bab3b5e" providerId="LiveId" clId="{6C875973-BB81-43E7-B2C9-E421E5A26C17}" dt="2020-07-05T04:20:47.185" v="35" actId="700"/>
          <ac:spMkLst>
            <pc:docMk/>
            <pc:sldMk cId="3457977831" sldId="443"/>
            <ac:spMk id="3" creationId="{14AC8F7A-A53A-4D5C-9479-BFE6C2C04A58}"/>
          </ac:spMkLst>
        </pc:spChg>
        <pc:spChg chg="add mod ord">
          <ac:chgData name="hui xu" userId="70b675938bab3b5e" providerId="LiveId" clId="{6C875973-BB81-43E7-B2C9-E421E5A26C17}" dt="2020-07-05T04:21:55.635" v="90" actId="15"/>
          <ac:spMkLst>
            <pc:docMk/>
            <pc:sldMk cId="3457977831" sldId="443"/>
            <ac:spMk id="4" creationId="{C4AABDAD-4B69-423B-978A-C45140E4A260}"/>
          </ac:spMkLst>
        </pc:spChg>
        <pc:picChg chg="del">
          <ac:chgData name="hui xu" userId="70b675938bab3b5e" providerId="LiveId" clId="{6C875973-BB81-43E7-B2C9-E421E5A26C17}" dt="2020-07-05T04:20:16.589" v="21" actId="21"/>
          <ac:picMkLst>
            <pc:docMk/>
            <pc:sldMk cId="3457977831" sldId="443"/>
            <ac:picMk id="5" creationId="{C1E2FB42-85CC-467D-A548-4CB9572021F2}"/>
          </ac:picMkLst>
        </pc:picChg>
      </pc:sldChg>
      <pc:sldChg chg="del">
        <pc:chgData name="hui xu" userId="70b675938bab3b5e" providerId="LiveId" clId="{6C875973-BB81-43E7-B2C9-E421E5A26C17}" dt="2020-07-05T04:20:20.063" v="22" actId="2696"/>
        <pc:sldMkLst>
          <pc:docMk/>
          <pc:sldMk cId="831903117" sldId="444"/>
        </pc:sldMkLst>
      </pc:sldChg>
      <pc:sldChg chg="modSp add mod">
        <pc:chgData name="hui xu" userId="70b675938bab3b5e" providerId="LiveId" clId="{6C875973-BB81-43E7-B2C9-E421E5A26C17}" dt="2020-07-05T04:27:43.883" v="151"/>
        <pc:sldMkLst>
          <pc:docMk/>
          <pc:sldMk cId="963034075" sldId="444"/>
        </pc:sldMkLst>
        <pc:spChg chg="mod">
          <ac:chgData name="hui xu" userId="70b675938bab3b5e" providerId="LiveId" clId="{6C875973-BB81-43E7-B2C9-E421E5A26C17}" dt="2020-07-05T04:27:43.883" v="151"/>
          <ac:spMkLst>
            <pc:docMk/>
            <pc:sldMk cId="963034075" sldId="444"/>
            <ac:spMk id="2" creationId="{3B62FE91-72E2-4D22-8467-1C83DD8CE540}"/>
          </ac:spMkLst>
        </pc:spChg>
      </pc:sldChg>
      <pc:sldChg chg="modSp add mod">
        <pc:chgData name="hui xu" userId="70b675938bab3b5e" providerId="LiveId" clId="{6C875973-BB81-43E7-B2C9-E421E5A26C17}" dt="2020-07-05T04:28:03.700" v="167"/>
        <pc:sldMkLst>
          <pc:docMk/>
          <pc:sldMk cId="4242461056" sldId="445"/>
        </pc:sldMkLst>
        <pc:spChg chg="mod">
          <ac:chgData name="hui xu" userId="70b675938bab3b5e" providerId="LiveId" clId="{6C875973-BB81-43E7-B2C9-E421E5A26C17}" dt="2020-07-05T04:28:03.700" v="167"/>
          <ac:spMkLst>
            <pc:docMk/>
            <pc:sldMk cId="4242461056" sldId="445"/>
            <ac:spMk id="2" creationId="{3B62FE91-72E2-4D22-8467-1C83DD8CE540}"/>
          </ac:spMkLst>
        </pc:spChg>
      </pc:sldChg>
      <pc:sldChg chg="modSp add mod">
        <pc:chgData name="hui xu" userId="70b675938bab3b5e" providerId="LiveId" clId="{6C875973-BB81-43E7-B2C9-E421E5A26C17}" dt="2020-07-05T04:28:33.063" v="182" actId="20577"/>
        <pc:sldMkLst>
          <pc:docMk/>
          <pc:sldMk cId="3904923341" sldId="446"/>
        </pc:sldMkLst>
        <pc:spChg chg="mod">
          <ac:chgData name="hui xu" userId="70b675938bab3b5e" providerId="LiveId" clId="{6C875973-BB81-43E7-B2C9-E421E5A26C17}" dt="2020-07-05T04:28:33.063" v="182" actId="20577"/>
          <ac:spMkLst>
            <pc:docMk/>
            <pc:sldMk cId="3904923341" sldId="446"/>
            <ac:spMk id="2" creationId="{3B62FE91-72E2-4D22-8467-1C83DD8CE540}"/>
          </ac:spMkLst>
        </pc:spChg>
      </pc:sldChg>
      <pc:sldChg chg="modSp add mod">
        <pc:chgData name="hui xu" userId="70b675938bab3b5e" providerId="LiveId" clId="{6C875973-BB81-43E7-B2C9-E421E5A26C17}" dt="2020-07-05T04:29:01.614" v="195"/>
        <pc:sldMkLst>
          <pc:docMk/>
          <pc:sldMk cId="2946780000" sldId="447"/>
        </pc:sldMkLst>
        <pc:spChg chg="mod">
          <ac:chgData name="hui xu" userId="70b675938bab3b5e" providerId="LiveId" clId="{6C875973-BB81-43E7-B2C9-E421E5A26C17}" dt="2020-07-05T04:29:01.614" v="195"/>
          <ac:spMkLst>
            <pc:docMk/>
            <pc:sldMk cId="2946780000" sldId="447"/>
            <ac:spMk id="2" creationId="{3B62FE91-72E2-4D22-8467-1C83DD8CE540}"/>
          </ac:spMkLst>
        </pc:spChg>
      </pc:sldChg>
    </pc:docChg>
  </pc:docChgLst>
  <pc:docChgLst>
    <pc:chgData name="hui xu" userId="70b675938bab3b5e" providerId="LiveId" clId="{31D924E1-4FAC-F24F-9044-ADBB2357F5D9}"/>
    <pc:docChg chg="undo custSel addSld delSld modSld sldOrd">
      <pc:chgData name="hui xu" userId="70b675938bab3b5e" providerId="LiveId" clId="{31D924E1-4FAC-F24F-9044-ADBB2357F5D9}" dt="2020-09-21T13:30:13.207" v="2144" actId="108"/>
      <pc:docMkLst>
        <pc:docMk/>
      </pc:docMkLst>
      <pc:sldChg chg="modSp mod">
        <pc:chgData name="hui xu" userId="70b675938bab3b5e" providerId="LiveId" clId="{31D924E1-4FAC-F24F-9044-ADBB2357F5D9}" dt="2020-09-21T13:21:23.002" v="2045" actId="20577"/>
        <pc:sldMkLst>
          <pc:docMk/>
          <pc:sldMk cId="3179143527" sldId="260"/>
        </pc:sldMkLst>
        <pc:spChg chg="mod">
          <ac:chgData name="hui xu" userId="70b675938bab3b5e" providerId="LiveId" clId="{31D924E1-4FAC-F24F-9044-ADBB2357F5D9}" dt="2020-09-21T13:21:21.426" v="2044" actId="20577"/>
          <ac:spMkLst>
            <pc:docMk/>
            <pc:sldMk cId="3179143527" sldId="260"/>
            <ac:spMk id="2" creationId="{00000000-0000-0000-0000-000000000000}"/>
          </ac:spMkLst>
        </pc:spChg>
        <pc:spChg chg="mod">
          <ac:chgData name="hui xu" userId="70b675938bab3b5e" providerId="LiveId" clId="{31D924E1-4FAC-F24F-9044-ADBB2357F5D9}" dt="2020-09-21T13:21:23.002" v="2045" actId="20577"/>
          <ac:spMkLst>
            <pc:docMk/>
            <pc:sldMk cId="3179143527" sldId="260"/>
            <ac:spMk id="3" creationId="{00000000-0000-0000-0000-000000000000}"/>
          </ac:spMkLst>
        </pc:spChg>
      </pc:sldChg>
      <pc:sldChg chg="modSp mod">
        <pc:chgData name="hui xu" userId="70b675938bab3b5e" providerId="LiveId" clId="{31D924E1-4FAC-F24F-9044-ADBB2357F5D9}" dt="2020-09-13T13:13:57.947" v="1055" actId="1582"/>
        <pc:sldMkLst>
          <pc:docMk/>
          <pc:sldMk cId="4241864169" sldId="281"/>
        </pc:sldMkLst>
        <pc:spChg chg="mod">
          <ac:chgData name="hui xu" userId="70b675938bab3b5e" providerId="LiveId" clId="{31D924E1-4FAC-F24F-9044-ADBB2357F5D9}" dt="2020-09-13T13:13:57.947" v="1055" actId="1582"/>
          <ac:spMkLst>
            <pc:docMk/>
            <pc:sldMk cId="4241864169" sldId="281"/>
            <ac:spMk id="12" creationId="{00000000-0000-0000-0000-000000000000}"/>
          </ac:spMkLst>
        </pc:spChg>
        <pc:spChg chg="mod">
          <ac:chgData name="hui xu" userId="70b675938bab3b5e" providerId="LiveId" clId="{31D924E1-4FAC-F24F-9044-ADBB2357F5D9}" dt="2020-09-13T13:13:50.336" v="1054" actId="1582"/>
          <ac:spMkLst>
            <pc:docMk/>
            <pc:sldMk cId="4241864169" sldId="281"/>
            <ac:spMk id="15" creationId="{1E5D58D5-29D3-BF47-8C2A-41ABE9108341}"/>
          </ac:spMkLst>
        </pc:spChg>
        <pc:spChg chg="mod">
          <ac:chgData name="hui xu" userId="70b675938bab3b5e" providerId="LiveId" clId="{31D924E1-4FAC-F24F-9044-ADBB2357F5D9}" dt="2020-09-13T13:13:50.336" v="1054" actId="1582"/>
          <ac:spMkLst>
            <pc:docMk/>
            <pc:sldMk cId="4241864169" sldId="281"/>
            <ac:spMk id="16" creationId="{F1742FE1-A042-B243-86AF-131204AFE95A}"/>
          </ac:spMkLst>
        </pc:spChg>
        <pc:spChg chg="mod">
          <ac:chgData name="hui xu" userId="70b675938bab3b5e" providerId="LiveId" clId="{31D924E1-4FAC-F24F-9044-ADBB2357F5D9}" dt="2020-09-13T13:13:50.336" v="1054" actId="1582"/>
          <ac:spMkLst>
            <pc:docMk/>
            <pc:sldMk cId="4241864169" sldId="281"/>
            <ac:spMk id="17" creationId="{EA422DA9-993C-5647-9283-3AF645C03D06}"/>
          </ac:spMkLst>
        </pc:spChg>
        <pc:spChg chg="mod">
          <ac:chgData name="hui xu" userId="70b675938bab3b5e" providerId="LiveId" clId="{31D924E1-4FAC-F24F-9044-ADBB2357F5D9}" dt="2020-09-13T13:13:50.336" v="1054" actId="1582"/>
          <ac:spMkLst>
            <pc:docMk/>
            <pc:sldMk cId="4241864169" sldId="281"/>
            <ac:spMk id="18" creationId="{41633DA1-CDDB-6742-A2AE-C9199DD7A6FC}"/>
          </ac:spMkLst>
        </pc:spChg>
        <pc:spChg chg="mod">
          <ac:chgData name="hui xu" userId="70b675938bab3b5e" providerId="LiveId" clId="{31D924E1-4FAC-F24F-9044-ADBB2357F5D9}" dt="2020-09-13T13:13:50.336" v="1054" actId="1582"/>
          <ac:spMkLst>
            <pc:docMk/>
            <pc:sldMk cId="4241864169" sldId="281"/>
            <ac:spMk id="19" creationId="{90DFDF19-47EF-8948-8C78-57E1CA532E7D}"/>
          </ac:spMkLst>
        </pc:spChg>
        <pc:spChg chg="mod">
          <ac:chgData name="hui xu" userId="70b675938bab3b5e" providerId="LiveId" clId="{31D924E1-4FAC-F24F-9044-ADBB2357F5D9}" dt="2020-09-13T13:13:50.336" v="1054" actId="1582"/>
          <ac:spMkLst>
            <pc:docMk/>
            <pc:sldMk cId="4241864169" sldId="281"/>
            <ac:spMk id="20" creationId="{F6CBA2E1-3B89-BA48-8CF3-FB32B4FA0A08}"/>
          </ac:spMkLst>
        </pc:spChg>
        <pc:spChg chg="mod">
          <ac:chgData name="hui xu" userId="70b675938bab3b5e" providerId="LiveId" clId="{31D924E1-4FAC-F24F-9044-ADBB2357F5D9}" dt="2020-09-13T13:13:50.336" v="1054" actId="1582"/>
          <ac:spMkLst>
            <pc:docMk/>
            <pc:sldMk cId="4241864169" sldId="281"/>
            <ac:spMk id="21" creationId="{0B3A4A76-B015-524D-9473-97A4867CF02F}"/>
          </ac:spMkLst>
        </pc:spChg>
      </pc:sldChg>
      <pc:sldChg chg="modSp mod">
        <pc:chgData name="hui xu" userId="70b675938bab3b5e" providerId="LiveId" clId="{31D924E1-4FAC-F24F-9044-ADBB2357F5D9}" dt="2020-09-13T13:14:11.603" v="1058" actId="20577"/>
        <pc:sldMkLst>
          <pc:docMk/>
          <pc:sldMk cId="2181810587" sldId="282"/>
        </pc:sldMkLst>
        <pc:spChg chg="mod">
          <ac:chgData name="hui xu" userId="70b675938bab3b5e" providerId="LiveId" clId="{31D924E1-4FAC-F24F-9044-ADBB2357F5D9}" dt="2020-09-13T13:14:11.603" v="1058" actId="20577"/>
          <ac:spMkLst>
            <pc:docMk/>
            <pc:sldMk cId="2181810587" sldId="282"/>
            <ac:spMk id="16" creationId="{2536A022-40FF-4850-B6B2-7A9C5C88F726}"/>
          </ac:spMkLst>
        </pc:spChg>
      </pc:sldChg>
      <pc:sldChg chg="addSp modSp mod">
        <pc:chgData name="hui xu" userId="70b675938bab3b5e" providerId="LiveId" clId="{31D924E1-4FAC-F24F-9044-ADBB2357F5D9}" dt="2020-09-13T13:17:15.185" v="1067" actId="1076"/>
        <pc:sldMkLst>
          <pc:docMk/>
          <pc:sldMk cId="1469514176" sldId="284"/>
        </pc:sldMkLst>
        <pc:picChg chg="mod">
          <ac:chgData name="hui xu" userId="70b675938bab3b5e" providerId="LiveId" clId="{31D924E1-4FAC-F24F-9044-ADBB2357F5D9}" dt="2020-09-13T13:17:15.185" v="1067" actId="1076"/>
          <ac:picMkLst>
            <pc:docMk/>
            <pc:sldMk cId="1469514176" sldId="284"/>
            <ac:picMk id="3" creationId="{64EF9D84-64CE-4176-A5E3-A9E507EAA796}"/>
          </ac:picMkLst>
        </pc:picChg>
        <pc:picChg chg="add mod">
          <ac:chgData name="hui xu" userId="70b675938bab3b5e" providerId="LiveId" clId="{31D924E1-4FAC-F24F-9044-ADBB2357F5D9}" dt="2020-09-13T13:17:13.560" v="1066" actId="1076"/>
          <ac:picMkLst>
            <pc:docMk/>
            <pc:sldMk cId="1469514176" sldId="284"/>
            <ac:picMk id="4" creationId="{0DCC7A9A-D35B-1145-BAE7-E6A2DE053BAF}"/>
          </ac:picMkLst>
        </pc:picChg>
        <pc:picChg chg="mod">
          <ac:chgData name="hui xu" userId="70b675938bab3b5e" providerId="LiveId" clId="{31D924E1-4FAC-F24F-9044-ADBB2357F5D9}" dt="2020-09-13T13:17:10.907" v="1065" actId="1076"/>
          <ac:picMkLst>
            <pc:docMk/>
            <pc:sldMk cId="1469514176" sldId="284"/>
            <ac:picMk id="7" creationId="{C9F3AC21-6378-4B76-ABFB-F12A7A021615}"/>
          </ac:picMkLst>
        </pc:picChg>
      </pc:sldChg>
      <pc:sldChg chg="modSp">
        <pc:chgData name="hui xu" userId="70b675938bab3b5e" providerId="LiveId" clId="{31D924E1-4FAC-F24F-9044-ADBB2357F5D9}" dt="2020-09-13T14:05:46.834" v="1266" actId="20577"/>
        <pc:sldMkLst>
          <pc:docMk/>
          <pc:sldMk cId="2723882522" sldId="285"/>
        </pc:sldMkLst>
        <pc:spChg chg="mod">
          <ac:chgData name="hui xu" userId="70b675938bab3b5e" providerId="LiveId" clId="{31D924E1-4FAC-F24F-9044-ADBB2357F5D9}" dt="2020-09-13T14:05:46.834" v="1266" actId="20577"/>
          <ac:spMkLst>
            <pc:docMk/>
            <pc:sldMk cId="2723882522" sldId="285"/>
            <ac:spMk id="48" creationId="{00000000-0000-0000-0000-000000000000}"/>
          </ac:spMkLst>
        </pc:spChg>
      </pc:sldChg>
      <pc:sldChg chg="modSp mod modAnim">
        <pc:chgData name="hui xu" userId="70b675938bab3b5e" providerId="LiveId" clId="{31D924E1-4FAC-F24F-9044-ADBB2357F5D9}" dt="2020-09-13T14:06:06.882" v="1283" actId="1038"/>
        <pc:sldMkLst>
          <pc:docMk/>
          <pc:sldMk cId="165406693" sldId="286"/>
        </pc:sldMkLst>
        <pc:spChg chg="mod">
          <ac:chgData name="hui xu" userId="70b675938bab3b5e" providerId="LiveId" clId="{31D924E1-4FAC-F24F-9044-ADBB2357F5D9}" dt="2020-09-13T14:06:06.882" v="1283" actId="1038"/>
          <ac:spMkLst>
            <pc:docMk/>
            <pc:sldMk cId="165406693" sldId="286"/>
            <ac:spMk id="9" creationId="{00000000-0000-0000-0000-000000000000}"/>
          </ac:spMkLst>
        </pc:spChg>
        <pc:spChg chg="mod">
          <ac:chgData name="hui xu" userId="70b675938bab3b5e" providerId="LiveId" clId="{31D924E1-4FAC-F24F-9044-ADBB2357F5D9}" dt="2020-09-13T14:06:06.882" v="1283" actId="1038"/>
          <ac:spMkLst>
            <pc:docMk/>
            <pc:sldMk cId="165406693" sldId="286"/>
            <ac:spMk id="11" creationId="{00000000-0000-0000-0000-000000000000}"/>
          </ac:spMkLst>
        </pc:spChg>
        <pc:spChg chg="mod">
          <ac:chgData name="hui xu" userId="70b675938bab3b5e" providerId="LiveId" clId="{31D924E1-4FAC-F24F-9044-ADBB2357F5D9}" dt="2020-09-13T14:06:06.882" v="1283" actId="1038"/>
          <ac:spMkLst>
            <pc:docMk/>
            <pc:sldMk cId="165406693" sldId="286"/>
            <ac:spMk id="12" creationId="{00000000-0000-0000-0000-000000000000}"/>
          </ac:spMkLst>
        </pc:spChg>
        <pc:spChg chg="mod">
          <ac:chgData name="hui xu" userId="70b675938bab3b5e" providerId="LiveId" clId="{31D924E1-4FAC-F24F-9044-ADBB2357F5D9}" dt="2020-09-13T14:06:06.882" v="1283" actId="1038"/>
          <ac:spMkLst>
            <pc:docMk/>
            <pc:sldMk cId="165406693" sldId="286"/>
            <ac:spMk id="18" creationId="{00000000-0000-0000-0000-000000000000}"/>
          </ac:spMkLst>
        </pc:spChg>
        <pc:spChg chg="mod">
          <ac:chgData name="hui xu" userId="70b675938bab3b5e" providerId="LiveId" clId="{31D924E1-4FAC-F24F-9044-ADBB2357F5D9}" dt="2020-09-13T14:06:06.882" v="1283" actId="1038"/>
          <ac:spMkLst>
            <pc:docMk/>
            <pc:sldMk cId="165406693" sldId="286"/>
            <ac:spMk id="27" creationId="{00000000-0000-0000-0000-000000000000}"/>
          </ac:spMkLst>
        </pc:spChg>
        <pc:spChg chg="mod">
          <ac:chgData name="hui xu" userId="70b675938bab3b5e" providerId="LiveId" clId="{31D924E1-4FAC-F24F-9044-ADBB2357F5D9}" dt="2020-09-13T14:06:06.882" v="1283" actId="1038"/>
          <ac:spMkLst>
            <pc:docMk/>
            <pc:sldMk cId="165406693" sldId="286"/>
            <ac:spMk id="30" creationId="{00000000-0000-0000-0000-000000000000}"/>
          </ac:spMkLst>
        </pc:spChg>
        <pc:spChg chg="mod">
          <ac:chgData name="hui xu" userId="70b675938bab3b5e" providerId="LiveId" clId="{31D924E1-4FAC-F24F-9044-ADBB2357F5D9}" dt="2020-09-13T14:06:06.882" v="1283" actId="1038"/>
          <ac:spMkLst>
            <pc:docMk/>
            <pc:sldMk cId="165406693" sldId="286"/>
            <ac:spMk id="32" creationId="{00000000-0000-0000-0000-000000000000}"/>
          </ac:spMkLst>
        </pc:spChg>
        <pc:spChg chg="mod">
          <ac:chgData name="hui xu" userId="70b675938bab3b5e" providerId="LiveId" clId="{31D924E1-4FAC-F24F-9044-ADBB2357F5D9}" dt="2020-09-13T14:06:06.882" v="1283" actId="1038"/>
          <ac:spMkLst>
            <pc:docMk/>
            <pc:sldMk cId="165406693" sldId="286"/>
            <ac:spMk id="33" creationId="{00000000-0000-0000-0000-000000000000}"/>
          </ac:spMkLst>
        </pc:spChg>
        <pc:spChg chg="mod">
          <ac:chgData name="hui xu" userId="70b675938bab3b5e" providerId="LiveId" clId="{31D924E1-4FAC-F24F-9044-ADBB2357F5D9}" dt="2020-09-13T14:06:06.882" v="1283" actId="1038"/>
          <ac:spMkLst>
            <pc:docMk/>
            <pc:sldMk cId="165406693" sldId="286"/>
            <ac:spMk id="34" creationId="{00000000-0000-0000-0000-000000000000}"/>
          </ac:spMkLst>
        </pc:spChg>
        <pc:spChg chg="mod">
          <ac:chgData name="hui xu" userId="70b675938bab3b5e" providerId="LiveId" clId="{31D924E1-4FAC-F24F-9044-ADBB2357F5D9}" dt="2020-09-13T14:06:06.882" v="1283" actId="1038"/>
          <ac:spMkLst>
            <pc:docMk/>
            <pc:sldMk cId="165406693" sldId="286"/>
            <ac:spMk id="35" creationId="{00000000-0000-0000-0000-000000000000}"/>
          </ac:spMkLst>
        </pc:spChg>
        <pc:spChg chg="mod">
          <ac:chgData name="hui xu" userId="70b675938bab3b5e" providerId="LiveId" clId="{31D924E1-4FAC-F24F-9044-ADBB2357F5D9}" dt="2020-09-13T14:06:06.882" v="1283" actId="1038"/>
          <ac:spMkLst>
            <pc:docMk/>
            <pc:sldMk cId="165406693" sldId="286"/>
            <ac:spMk id="38" creationId="{00000000-0000-0000-0000-000000000000}"/>
          </ac:spMkLst>
        </pc:spChg>
        <pc:spChg chg="mod">
          <ac:chgData name="hui xu" userId="70b675938bab3b5e" providerId="LiveId" clId="{31D924E1-4FAC-F24F-9044-ADBB2357F5D9}" dt="2020-09-13T14:06:06.882" v="1283" actId="1038"/>
          <ac:spMkLst>
            <pc:docMk/>
            <pc:sldMk cId="165406693" sldId="286"/>
            <ac:spMk id="39" creationId="{00000000-0000-0000-0000-000000000000}"/>
          </ac:spMkLst>
        </pc:spChg>
        <pc:spChg chg="mod">
          <ac:chgData name="hui xu" userId="70b675938bab3b5e" providerId="LiveId" clId="{31D924E1-4FAC-F24F-9044-ADBB2357F5D9}" dt="2020-09-13T14:06:06.882" v="1283" actId="1038"/>
          <ac:spMkLst>
            <pc:docMk/>
            <pc:sldMk cId="165406693" sldId="286"/>
            <ac:spMk id="47" creationId="{00000000-0000-0000-0000-000000000000}"/>
          </ac:spMkLst>
        </pc:spChg>
        <pc:picChg chg="mod">
          <ac:chgData name="hui xu" userId="70b675938bab3b5e" providerId="LiveId" clId="{31D924E1-4FAC-F24F-9044-ADBB2357F5D9}" dt="2020-09-13T14:06:06.882" v="1283" actId="1038"/>
          <ac:picMkLst>
            <pc:docMk/>
            <pc:sldMk cId="165406693" sldId="286"/>
            <ac:picMk id="16" creationId="{00000000-0000-0000-0000-000000000000}"/>
          </ac:picMkLst>
        </pc:picChg>
        <pc:picChg chg="mod">
          <ac:chgData name="hui xu" userId="70b675938bab3b5e" providerId="LiveId" clId="{31D924E1-4FAC-F24F-9044-ADBB2357F5D9}" dt="2020-09-13T14:06:06.882" v="1283" actId="1038"/>
          <ac:picMkLst>
            <pc:docMk/>
            <pc:sldMk cId="165406693" sldId="286"/>
            <ac:picMk id="17" creationId="{00000000-0000-0000-0000-000000000000}"/>
          </ac:picMkLst>
        </pc:picChg>
        <pc:picChg chg="mod">
          <ac:chgData name="hui xu" userId="70b675938bab3b5e" providerId="LiveId" clId="{31D924E1-4FAC-F24F-9044-ADBB2357F5D9}" dt="2020-09-13T14:06:06.882" v="1283" actId="1038"/>
          <ac:picMkLst>
            <pc:docMk/>
            <pc:sldMk cId="165406693" sldId="286"/>
            <ac:picMk id="29" creationId="{00000000-0000-0000-0000-000000000000}"/>
          </ac:picMkLst>
        </pc:picChg>
        <pc:cxnChg chg="mod">
          <ac:chgData name="hui xu" userId="70b675938bab3b5e" providerId="LiveId" clId="{31D924E1-4FAC-F24F-9044-ADBB2357F5D9}" dt="2020-09-13T14:06:06.882" v="1283" actId="1038"/>
          <ac:cxnSpMkLst>
            <pc:docMk/>
            <pc:sldMk cId="165406693" sldId="286"/>
            <ac:cxnSpMk id="20" creationId="{00000000-0000-0000-0000-000000000000}"/>
          </ac:cxnSpMkLst>
        </pc:cxnChg>
        <pc:cxnChg chg="mod">
          <ac:chgData name="hui xu" userId="70b675938bab3b5e" providerId="LiveId" clId="{31D924E1-4FAC-F24F-9044-ADBB2357F5D9}" dt="2020-09-13T14:06:06.882" v="1283" actId="1038"/>
          <ac:cxnSpMkLst>
            <pc:docMk/>
            <pc:sldMk cId="165406693" sldId="286"/>
            <ac:cxnSpMk id="21" creationId="{00000000-0000-0000-0000-000000000000}"/>
          </ac:cxnSpMkLst>
        </pc:cxnChg>
        <pc:cxnChg chg="mod">
          <ac:chgData name="hui xu" userId="70b675938bab3b5e" providerId="LiveId" clId="{31D924E1-4FAC-F24F-9044-ADBB2357F5D9}" dt="2020-09-13T14:06:06.882" v="1283" actId="1038"/>
          <ac:cxnSpMkLst>
            <pc:docMk/>
            <pc:sldMk cId="165406693" sldId="286"/>
            <ac:cxnSpMk id="24" creationId="{00000000-0000-0000-0000-000000000000}"/>
          </ac:cxnSpMkLst>
        </pc:cxnChg>
      </pc:sldChg>
      <pc:sldChg chg="modSp mod chgLayout">
        <pc:chgData name="hui xu" userId="70b675938bab3b5e" providerId="LiveId" clId="{31D924E1-4FAC-F24F-9044-ADBB2357F5D9}" dt="2020-09-13T14:06:48.346" v="1284" actId="700"/>
        <pc:sldMkLst>
          <pc:docMk/>
          <pc:sldMk cId="1860829201" sldId="292"/>
        </pc:sldMkLst>
        <pc:spChg chg="mod ord">
          <ac:chgData name="hui xu" userId="70b675938bab3b5e" providerId="LiveId" clId="{31D924E1-4FAC-F24F-9044-ADBB2357F5D9}" dt="2020-09-13T14:06:48.346" v="1284" actId="700"/>
          <ac:spMkLst>
            <pc:docMk/>
            <pc:sldMk cId="1860829201" sldId="292"/>
            <ac:spMk id="2" creationId="{00000000-0000-0000-0000-000000000000}"/>
          </ac:spMkLst>
        </pc:spChg>
        <pc:spChg chg="mod ord">
          <ac:chgData name="hui xu" userId="70b675938bab3b5e" providerId="LiveId" clId="{31D924E1-4FAC-F24F-9044-ADBB2357F5D9}" dt="2020-09-13T14:06:48.346" v="1284" actId="700"/>
          <ac:spMkLst>
            <pc:docMk/>
            <pc:sldMk cId="1860829201" sldId="292"/>
            <ac:spMk id="3" creationId="{00000000-0000-0000-0000-000000000000}"/>
          </ac:spMkLst>
        </pc:spChg>
      </pc:sldChg>
      <pc:sldChg chg="modSp mod">
        <pc:chgData name="hui xu" userId="70b675938bab3b5e" providerId="LiveId" clId="{31D924E1-4FAC-F24F-9044-ADBB2357F5D9}" dt="2020-09-13T13:38:38.148" v="1150" actId="20577"/>
        <pc:sldMkLst>
          <pc:docMk/>
          <pc:sldMk cId="2442794807" sldId="293"/>
        </pc:sldMkLst>
        <pc:spChg chg="mod">
          <ac:chgData name="hui xu" userId="70b675938bab3b5e" providerId="LiveId" clId="{31D924E1-4FAC-F24F-9044-ADBB2357F5D9}" dt="2020-09-13T13:38:38.148" v="1150" actId="20577"/>
          <ac:spMkLst>
            <pc:docMk/>
            <pc:sldMk cId="2442794807" sldId="293"/>
            <ac:spMk id="47" creationId="{00000000-0000-0000-0000-000000000000}"/>
          </ac:spMkLst>
        </pc:spChg>
      </pc:sldChg>
      <pc:sldChg chg="modSp mod">
        <pc:chgData name="hui xu" userId="70b675938bab3b5e" providerId="LiveId" clId="{31D924E1-4FAC-F24F-9044-ADBB2357F5D9}" dt="2020-09-21T12:32:05.591" v="1425" actId="114"/>
        <pc:sldMkLst>
          <pc:docMk/>
          <pc:sldMk cId="2831016014" sldId="294"/>
        </pc:sldMkLst>
        <pc:spChg chg="mod">
          <ac:chgData name="hui xu" userId="70b675938bab3b5e" providerId="LiveId" clId="{31D924E1-4FAC-F24F-9044-ADBB2357F5D9}" dt="2020-09-21T12:32:05.591" v="1425" actId="114"/>
          <ac:spMkLst>
            <pc:docMk/>
            <pc:sldMk cId="2831016014" sldId="294"/>
            <ac:spMk id="3" creationId="{00000000-0000-0000-0000-000000000000}"/>
          </ac:spMkLst>
        </pc:spChg>
      </pc:sldChg>
      <pc:sldChg chg="modSp">
        <pc:chgData name="hui xu" userId="70b675938bab3b5e" providerId="LiveId" clId="{31D924E1-4FAC-F24F-9044-ADBB2357F5D9}" dt="2020-09-13T13:39:09.832" v="1218" actId="20577"/>
        <pc:sldMkLst>
          <pc:docMk/>
          <pc:sldMk cId="2303703487" sldId="295"/>
        </pc:sldMkLst>
        <pc:spChg chg="mod">
          <ac:chgData name="hui xu" userId="70b675938bab3b5e" providerId="LiveId" clId="{31D924E1-4FAC-F24F-9044-ADBB2357F5D9}" dt="2020-09-13T13:39:09.832" v="1218" actId="20577"/>
          <ac:spMkLst>
            <pc:docMk/>
            <pc:sldMk cId="2303703487" sldId="295"/>
            <ac:spMk id="4" creationId="{00000000-0000-0000-0000-000000000000}"/>
          </ac:spMkLst>
        </pc:spChg>
      </pc:sldChg>
      <pc:sldChg chg="addSp delSp modSp mod modClrScheme chgLayout">
        <pc:chgData name="hui xu" userId="70b675938bab3b5e" providerId="LiveId" clId="{31D924E1-4FAC-F24F-9044-ADBB2357F5D9}" dt="2020-09-13T14:07:41.970" v="1288" actId="14100"/>
        <pc:sldMkLst>
          <pc:docMk/>
          <pc:sldMk cId="3426767125" sldId="296"/>
        </pc:sldMkLst>
        <pc:spChg chg="add del mod ord">
          <ac:chgData name="hui xu" userId="70b675938bab3b5e" providerId="LiveId" clId="{31D924E1-4FAC-F24F-9044-ADBB2357F5D9}" dt="2020-09-13T14:07:32.448" v="1286" actId="478"/>
          <ac:spMkLst>
            <pc:docMk/>
            <pc:sldMk cId="3426767125" sldId="296"/>
            <ac:spMk id="2" creationId="{420935BC-733B-CF4D-8EF5-7F9441CA9B37}"/>
          </ac:spMkLst>
        </pc:spChg>
        <pc:spChg chg="mod ord">
          <ac:chgData name="hui xu" userId="70b675938bab3b5e" providerId="LiveId" clId="{31D924E1-4FAC-F24F-9044-ADBB2357F5D9}" dt="2020-09-13T14:07:25.467" v="1285" actId="700"/>
          <ac:spMkLst>
            <pc:docMk/>
            <pc:sldMk cId="3426767125" sldId="296"/>
            <ac:spMk id="4" creationId="{00000000-0000-0000-0000-000000000000}"/>
          </ac:spMkLst>
        </pc:spChg>
        <pc:spChg chg="mod">
          <ac:chgData name="hui xu" userId="70b675938bab3b5e" providerId="LiveId" clId="{31D924E1-4FAC-F24F-9044-ADBB2357F5D9}" dt="2020-09-13T14:07:41.970" v="1288" actId="14100"/>
          <ac:spMkLst>
            <pc:docMk/>
            <pc:sldMk cId="3426767125" sldId="296"/>
            <ac:spMk id="48" creationId="{00000000-0000-0000-0000-000000000000}"/>
          </ac:spMkLst>
        </pc:spChg>
      </pc:sldChg>
      <pc:sldChg chg="modSp mod">
        <pc:chgData name="hui xu" userId="70b675938bab3b5e" providerId="LiveId" clId="{31D924E1-4FAC-F24F-9044-ADBB2357F5D9}" dt="2020-09-13T14:07:53.587" v="1301" actId="20577"/>
        <pc:sldMkLst>
          <pc:docMk/>
          <pc:sldMk cId="3230459046" sldId="297"/>
        </pc:sldMkLst>
        <pc:spChg chg="mod">
          <ac:chgData name="hui xu" userId="70b675938bab3b5e" providerId="LiveId" clId="{31D924E1-4FAC-F24F-9044-ADBB2357F5D9}" dt="2020-09-13T14:07:53.587" v="1301" actId="20577"/>
          <ac:spMkLst>
            <pc:docMk/>
            <pc:sldMk cId="3230459046" sldId="297"/>
            <ac:spMk id="4" creationId="{00000000-0000-0000-0000-000000000000}"/>
          </ac:spMkLst>
        </pc:spChg>
      </pc:sldChg>
      <pc:sldChg chg="modSp mod">
        <pc:chgData name="hui xu" userId="70b675938bab3b5e" providerId="LiveId" clId="{31D924E1-4FAC-F24F-9044-ADBB2357F5D9}" dt="2020-09-21T13:04:59.634" v="1821" actId="27636"/>
        <pc:sldMkLst>
          <pc:docMk/>
          <pc:sldMk cId="2430480823" sldId="310"/>
        </pc:sldMkLst>
        <pc:spChg chg="mod">
          <ac:chgData name="hui xu" userId="70b675938bab3b5e" providerId="LiveId" clId="{31D924E1-4FAC-F24F-9044-ADBB2357F5D9}" dt="2020-09-21T13:04:59.634" v="1821" actId="27636"/>
          <ac:spMkLst>
            <pc:docMk/>
            <pc:sldMk cId="2430480823" sldId="310"/>
            <ac:spMk id="3" creationId="{00000000-0000-0000-0000-000000000000}"/>
          </ac:spMkLst>
        </pc:spChg>
      </pc:sldChg>
      <pc:sldChg chg="modSp mod">
        <pc:chgData name="hui xu" userId="70b675938bab3b5e" providerId="LiveId" clId="{31D924E1-4FAC-F24F-9044-ADBB2357F5D9}" dt="2020-08-31T13:24:51.813" v="272"/>
        <pc:sldMkLst>
          <pc:docMk/>
          <pc:sldMk cId="343725859" sldId="315"/>
        </pc:sldMkLst>
        <pc:spChg chg="mod">
          <ac:chgData name="hui xu" userId="70b675938bab3b5e" providerId="LiveId" clId="{31D924E1-4FAC-F24F-9044-ADBB2357F5D9}" dt="2020-08-31T13:24:51.813" v="272"/>
          <ac:spMkLst>
            <pc:docMk/>
            <pc:sldMk cId="343725859" sldId="315"/>
            <ac:spMk id="5" creationId="{54CEBEAC-2338-4BDF-B9D6-E268AB72B3D8}"/>
          </ac:spMkLst>
        </pc:spChg>
        <pc:spChg chg="mod">
          <ac:chgData name="hui xu" userId="70b675938bab3b5e" providerId="LiveId" clId="{31D924E1-4FAC-F24F-9044-ADBB2357F5D9}" dt="2020-08-31T13:19:17.394" v="213" actId="1035"/>
          <ac:spMkLst>
            <pc:docMk/>
            <pc:sldMk cId="343725859" sldId="315"/>
            <ac:spMk id="6" creationId="{3C58CFFC-4552-42A0-8EB6-BFF12E94C0E8}"/>
          </ac:spMkLst>
        </pc:spChg>
      </pc:sldChg>
      <pc:sldChg chg="modSp mod">
        <pc:chgData name="hui xu" userId="70b675938bab3b5e" providerId="LiveId" clId="{31D924E1-4FAC-F24F-9044-ADBB2357F5D9}" dt="2020-08-31T13:31:56.399" v="613" actId="20577"/>
        <pc:sldMkLst>
          <pc:docMk/>
          <pc:sldMk cId="511513687" sldId="316"/>
        </pc:sldMkLst>
        <pc:spChg chg="mod">
          <ac:chgData name="hui xu" userId="70b675938bab3b5e" providerId="LiveId" clId="{31D924E1-4FAC-F24F-9044-ADBB2357F5D9}" dt="2020-08-31T13:31:56.399" v="613" actId="20577"/>
          <ac:spMkLst>
            <pc:docMk/>
            <pc:sldMk cId="511513687" sldId="316"/>
            <ac:spMk id="3" creationId="{00000000-0000-0000-0000-000000000000}"/>
          </ac:spMkLst>
        </pc:spChg>
      </pc:sldChg>
      <pc:sldChg chg="modSp mod ord">
        <pc:chgData name="hui xu" userId="70b675938bab3b5e" providerId="LiveId" clId="{31D924E1-4FAC-F24F-9044-ADBB2357F5D9}" dt="2020-09-21T13:27:39.066" v="2110"/>
        <pc:sldMkLst>
          <pc:docMk/>
          <pc:sldMk cId="7867493" sldId="317"/>
        </pc:sldMkLst>
        <pc:spChg chg="mod">
          <ac:chgData name="hui xu" userId="70b675938bab3b5e" providerId="LiveId" clId="{31D924E1-4FAC-F24F-9044-ADBB2357F5D9}" dt="2020-08-31T13:01:51.965" v="103" actId="20577"/>
          <ac:spMkLst>
            <pc:docMk/>
            <pc:sldMk cId="7867493" sldId="317"/>
            <ac:spMk id="3" creationId="{00000000-0000-0000-0000-000000000000}"/>
          </ac:spMkLst>
        </pc:spChg>
      </pc:sldChg>
      <pc:sldChg chg="modSp mod">
        <pc:chgData name="hui xu" userId="70b675938bab3b5e" providerId="LiveId" clId="{31D924E1-4FAC-F24F-9044-ADBB2357F5D9}" dt="2020-09-13T14:08:26.689" v="1312" actId="1036"/>
        <pc:sldMkLst>
          <pc:docMk/>
          <pc:sldMk cId="2735209078" sldId="323"/>
        </pc:sldMkLst>
        <pc:spChg chg="mod">
          <ac:chgData name="hui xu" userId="70b675938bab3b5e" providerId="LiveId" clId="{31D924E1-4FAC-F24F-9044-ADBB2357F5D9}" dt="2020-09-13T14:08:26.689" v="1312" actId="1036"/>
          <ac:spMkLst>
            <pc:docMk/>
            <pc:sldMk cId="2735209078" sldId="323"/>
            <ac:spMk id="3" creationId="{BB35386B-0ECD-42DD-9812-CE31B920DEEF}"/>
          </ac:spMkLst>
        </pc:spChg>
        <pc:spChg chg="mod">
          <ac:chgData name="hui xu" userId="70b675938bab3b5e" providerId="LiveId" clId="{31D924E1-4FAC-F24F-9044-ADBB2357F5D9}" dt="2020-09-13T14:08:26.689" v="1312" actId="1036"/>
          <ac:spMkLst>
            <pc:docMk/>
            <pc:sldMk cId="2735209078" sldId="323"/>
            <ac:spMk id="10" creationId="{D2C87DA9-A7A8-4223-8C8B-19281889201F}"/>
          </ac:spMkLst>
        </pc:spChg>
      </pc:sldChg>
      <pc:sldChg chg="del">
        <pc:chgData name="hui xu" userId="70b675938bab3b5e" providerId="LiveId" clId="{31D924E1-4FAC-F24F-9044-ADBB2357F5D9}" dt="2020-08-31T13:32:33.495" v="616" actId="2696"/>
        <pc:sldMkLst>
          <pc:docMk/>
          <pc:sldMk cId="2985320084" sldId="327"/>
        </pc:sldMkLst>
      </pc:sldChg>
      <pc:sldChg chg="del">
        <pc:chgData name="hui xu" userId="70b675938bab3b5e" providerId="LiveId" clId="{31D924E1-4FAC-F24F-9044-ADBB2357F5D9}" dt="2020-08-31T13:32:33.488" v="615" actId="2696"/>
        <pc:sldMkLst>
          <pc:docMk/>
          <pc:sldMk cId="4222375513" sldId="332"/>
        </pc:sldMkLst>
      </pc:sldChg>
      <pc:sldChg chg="del">
        <pc:chgData name="hui xu" userId="70b675938bab3b5e" providerId="LiveId" clId="{31D924E1-4FAC-F24F-9044-ADBB2357F5D9}" dt="2020-08-31T13:32:33.477" v="614" actId="2696"/>
        <pc:sldMkLst>
          <pc:docMk/>
          <pc:sldMk cId="2293979870" sldId="333"/>
        </pc:sldMkLst>
      </pc:sldChg>
      <pc:sldChg chg="modSp mod modAnim">
        <pc:chgData name="hui xu" userId="70b675938bab3b5e" providerId="LiveId" clId="{31D924E1-4FAC-F24F-9044-ADBB2357F5D9}" dt="2020-08-31T13:38:26.770" v="1049" actId="20577"/>
        <pc:sldMkLst>
          <pc:docMk/>
          <pc:sldMk cId="3584648726" sldId="340"/>
        </pc:sldMkLst>
        <pc:spChg chg="mod">
          <ac:chgData name="hui xu" userId="70b675938bab3b5e" providerId="LiveId" clId="{31D924E1-4FAC-F24F-9044-ADBB2357F5D9}" dt="2020-08-31T13:35:39.167" v="814" actId="20577"/>
          <ac:spMkLst>
            <pc:docMk/>
            <pc:sldMk cId="3584648726" sldId="340"/>
            <ac:spMk id="2" creationId="{00000000-0000-0000-0000-000000000000}"/>
          </ac:spMkLst>
        </pc:spChg>
        <pc:spChg chg="mod">
          <ac:chgData name="hui xu" userId="70b675938bab3b5e" providerId="LiveId" clId="{31D924E1-4FAC-F24F-9044-ADBB2357F5D9}" dt="2020-08-31T13:38:26.770" v="1049" actId="20577"/>
          <ac:spMkLst>
            <pc:docMk/>
            <pc:sldMk cId="3584648726" sldId="340"/>
            <ac:spMk id="3" creationId="{00000000-0000-0000-0000-000000000000}"/>
          </ac:spMkLst>
        </pc:spChg>
      </pc:sldChg>
      <pc:sldChg chg="modSp mod">
        <pc:chgData name="hui xu" userId="70b675938bab3b5e" providerId="LiveId" clId="{31D924E1-4FAC-F24F-9044-ADBB2357F5D9}" dt="2020-09-13T03:49:22.844" v="1053" actId="20577"/>
        <pc:sldMkLst>
          <pc:docMk/>
          <pc:sldMk cId="628159536" sldId="440"/>
        </pc:sldMkLst>
        <pc:spChg chg="mod">
          <ac:chgData name="hui xu" userId="70b675938bab3b5e" providerId="LiveId" clId="{31D924E1-4FAC-F24F-9044-ADBB2357F5D9}" dt="2020-09-13T03:49:22.844" v="1053" actId="20577"/>
          <ac:spMkLst>
            <pc:docMk/>
            <pc:sldMk cId="628159536" sldId="440"/>
            <ac:spMk id="2" creationId="{4950BAC3-DB9E-4F56-9632-0D9564AEDBF9}"/>
          </ac:spMkLst>
        </pc:spChg>
      </pc:sldChg>
      <pc:sldChg chg="modSp mod">
        <pc:chgData name="hui xu" userId="70b675938bab3b5e" providerId="LiveId" clId="{31D924E1-4FAC-F24F-9044-ADBB2357F5D9}" dt="2020-09-21T13:30:13.207" v="2144" actId="108"/>
        <pc:sldMkLst>
          <pc:docMk/>
          <pc:sldMk cId="3457977831" sldId="443"/>
        </pc:sldMkLst>
        <pc:spChg chg="mod">
          <ac:chgData name="hui xu" userId="70b675938bab3b5e" providerId="LiveId" clId="{31D924E1-4FAC-F24F-9044-ADBB2357F5D9}" dt="2020-09-13T14:18:15.884" v="1424" actId="20577"/>
          <ac:spMkLst>
            <pc:docMk/>
            <pc:sldMk cId="3457977831" sldId="443"/>
            <ac:spMk id="2" creationId="{9FEAEC50-14CA-4846-A87B-6241796D1F59}"/>
          </ac:spMkLst>
        </pc:spChg>
        <pc:spChg chg="mod">
          <ac:chgData name="hui xu" userId="70b675938bab3b5e" providerId="LiveId" clId="{31D924E1-4FAC-F24F-9044-ADBB2357F5D9}" dt="2020-09-21T13:30:13.207" v="2144" actId="108"/>
          <ac:spMkLst>
            <pc:docMk/>
            <pc:sldMk cId="3457977831" sldId="443"/>
            <ac:spMk id="4" creationId="{C4AABDAD-4B69-423B-978A-C45140E4A260}"/>
          </ac:spMkLst>
        </pc:spChg>
      </pc:sldChg>
      <pc:sldChg chg="modSp mod">
        <pc:chgData name="hui xu" userId="70b675938bab3b5e" providerId="LiveId" clId="{31D924E1-4FAC-F24F-9044-ADBB2357F5D9}" dt="2020-08-31T13:25:03.751" v="274"/>
        <pc:sldMkLst>
          <pc:docMk/>
          <pc:sldMk cId="3071686374" sldId="448"/>
        </pc:sldMkLst>
        <pc:spChg chg="mod">
          <ac:chgData name="hui xu" userId="70b675938bab3b5e" providerId="LiveId" clId="{31D924E1-4FAC-F24F-9044-ADBB2357F5D9}" dt="2020-08-31T13:18:06.673" v="195" actId="20577"/>
          <ac:spMkLst>
            <pc:docMk/>
            <pc:sldMk cId="3071686374" sldId="448"/>
            <ac:spMk id="3" creationId="{00000000-0000-0000-0000-000000000000}"/>
          </ac:spMkLst>
        </pc:spChg>
        <pc:spChg chg="mod">
          <ac:chgData name="hui xu" userId="70b675938bab3b5e" providerId="LiveId" clId="{31D924E1-4FAC-F24F-9044-ADBB2357F5D9}" dt="2020-08-31T13:25:03.751" v="274"/>
          <ac:spMkLst>
            <pc:docMk/>
            <pc:sldMk cId="3071686374" sldId="448"/>
            <ac:spMk id="5" creationId="{0843A8E7-31BA-41C7-86E0-04AE301882DB}"/>
          </ac:spMkLst>
        </pc:spChg>
      </pc:sldChg>
      <pc:sldChg chg="modSp add mod ord">
        <pc:chgData name="hui xu" userId="70b675938bab3b5e" providerId="LiveId" clId="{31D924E1-4FAC-F24F-9044-ADBB2357F5D9}" dt="2020-09-21T13:27:45.260" v="2111"/>
        <pc:sldMkLst>
          <pc:docMk/>
          <pc:sldMk cId="970996886" sldId="449"/>
        </pc:sldMkLst>
        <pc:spChg chg="mod">
          <ac:chgData name="hui xu" userId="70b675938bab3b5e" providerId="LiveId" clId="{31D924E1-4FAC-F24F-9044-ADBB2357F5D9}" dt="2020-08-31T13:01:24.922" v="78" actId="20577"/>
          <ac:spMkLst>
            <pc:docMk/>
            <pc:sldMk cId="970996886" sldId="449"/>
            <ac:spMk id="2" creationId="{A56CF46F-4178-7C49-8BF7-CA97A7763760}"/>
          </ac:spMkLst>
        </pc:spChg>
      </pc:sldChg>
      <pc:sldChg chg="modSp mod">
        <pc:chgData name="hui xu" userId="70b675938bab3b5e" providerId="LiveId" clId="{31D924E1-4FAC-F24F-9044-ADBB2357F5D9}" dt="2020-09-21T12:50:55.658" v="1761" actId="20577"/>
        <pc:sldMkLst>
          <pc:docMk/>
          <pc:sldMk cId="2787886448" sldId="457"/>
        </pc:sldMkLst>
        <pc:spChg chg="mod">
          <ac:chgData name="hui xu" userId="70b675938bab3b5e" providerId="LiveId" clId="{31D924E1-4FAC-F24F-9044-ADBB2357F5D9}" dt="2020-09-21T12:33:20.941" v="1452" actId="20577"/>
          <ac:spMkLst>
            <pc:docMk/>
            <pc:sldMk cId="2787886448" sldId="457"/>
            <ac:spMk id="2" creationId="{802FE127-00CF-4E96-9CFA-672EE96C59A1}"/>
          </ac:spMkLst>
        </pc:spChg>
        <pc:spChg chg="mod">
          <ac:chgData name="hui xu" userId="70b675938bab3b5e" providerId="LiveId" clId="{31D924E1-4FAC-F24F-9044-ADBB2357F5D9}" dt="2020-09-21T12:50:55.658" v="1761" actId="20577"/>
          <ac:spMkLst>
            <pc:docMk/>
            <pc:sldMk cId="2787886448" sldId="457"/>
            <ac:spMk id="4" creationId="{40552190-EFEC-4570-9898-5A1C88D6CF6F}"/>
          </ac:spMkLst>
        </pc:spChg>
      </pc:sldChg>
      <pc:sldChg chg="modSp mod">
        <pc:chgData name="hui xu" userId="70b675938bab3b5e" providerId="LiveId" clId="{31D924E1-4FAC-F24F-9044-ADBB2357F5D9}" dt="2020-09-21T13:08:48.573" v="2028" actId="20577"/>
        <pc:sldMkLst>
          <pc:docMk/>
          <pc:sldMk cId="3797564822" sldId="458"/>
        </pc:sldMkLst>
        <pc:spChg chg="mod">
          <ac:chgData name="hui xu" userId="70b675938bab3b5e" providerId="LiveId" clId="{31D924E1-4FAC-F24F-9044-ADBB2357F5D9}" dt="2020-09-21T13:08:04.989" v="1963" actId="20577"/>
          <ac:spMkLst>
            <pc:docMk/>
            <pc:sldMk cId="3797564822" sldId="458"/>
            <ac:spMk id="2" creationId="{802FE127-00CF-4E96-9CFA-672EE96C59A1}"/>
          </ac:spMkLst>
        </pc:spChg>
        <pc:spChg chg="mod">
          <ac:chgData name="hui xu" userId="70b675938bab3b5e" providerId="LiveId" clId="{31D924E1-4FAC-F24F-9044-ADBB2357F5D9}" dt="2020-09-21T13:08:48.573" v="2028" actId="20577"/>
          <ac:spMkLst>
            <pc:docMk/>
            <pc:sldMk cId="3797564822" sldId="458"/>
            <ac:spMk id="4" creationId="{40552190-EFEC-4570-9898-5A1C88D6CF6F}"/>
          </ac:spMkLst>
        </pc:spChg>
      </pc:sldChg>
      <pc:sldChg chg="addSp delSp modSp add mod">
        <pc:chgData name="hui xu" userId="70b675938bab3b5e" providerId="LiveId" clId="{31D924E1-4FAC-F24F-9044-ADBB2357F5D9}" dt="2020-09-21T13:26:42.723" v="2105" actId="14100"/>
        <pc:sldMkLst>
          <pc:docMk/>
          <pc:sldMk cId="3773000485" sldId="459"/>
        </pc:sldMkLst>
        <pc:spChg chg="mod">
          <ac:chgData name="hui xu" userId="70b675938bab3b5e" providerId="LiveId" clId="{31D924E1-4FAC-F24F-9044-ADBB2357F5D9}" dt="2020-09-21T13:21:54.632" v="2087" actId="20577"/>
          <ac:spMkLst>
            <pc:docMk/>
            <pc:sldMk cId="3773000485" sldId="459"/>
            <ac:spMk id="2" creationId="{FFAFCBCC-F10C-DF4D-9A7C-5CF60BA668B4}"/>
          </ac:spMkLst>
        </pc:spChg>
        <pc:spChg chg="add mod">
          <ac:chgData name="hui xu" userId="70b675938bab3b5e" providerId="LiveId" clId="{31D924E1-4FAC-F24F-9044-ADBB2357F5D9}" dt="2020-09-21T13:26:21.835" v="2099" actId="14100"/>
          <ac:spMkLst>
            <pc:docMk/>
            <pc:sldMk cId="3773000485" sldId="459"/>
            <ac:spMk id="5" creationId="{C996E905-26B4-B940-B63E-34FDC270684E}"/>
          </ac:spMkLst>
        </pc:spChg>
        <pc:picChg chg="add del mod">
          <ac:chgData name="hui xu" userId="70b675938bab3b5e" providerId="LiveId" clId="{31D924E1-4FAC-F24F-9044-ADBB2357F5D9}" dt="2020-09-21T13:26:01.346" v="2095" actId="478"/>
          <ac:picMkLst>
            <pc:docMk/>
            <pc:sldMk cId="3773000485" sldId="459"/>
            <ac:picMk id="4" creationId="{FF08FBA9-B007-AC42-870E-EBB9ACF67ABB}"/>
          </ac:picMkLst>
        </pc:picChg>
        <pc:picChg chg="add mod">
          <ac:chgData name="hui xu" userId="70b675938bab3b5e" providerId="LiveId" clId="{31D924E1-4FAC-F24F-9044-ADBB2357F5D9}" dt="2020-09-21T13:26:42.723" v="2105" actId="14100"/>
          <ac:picMkLst>
            <pc:docMk/>
            <pc:sldMk cId="3773000485" sldId="459"/>
            <ac:picMk id="6" creationId="{37102303-7391-5249-AB41-56ED7C6EE845}"/>
          </ac:picMkLst>
        </pc:picChg>
      </pc:sldChg>
      <pc:sldChg chg="modSp add mod">
        <pc:chgData name="hui xu" userId="70b675938bab3b5e" providerId="LiveId" clId="{31D924E1-4FAC-F24F-9044-ADBB2357F5D9}" dt="2020-09-21T13:28:45.875" v="2113" actId="1036"/>
        <pc:sldMkLst>
          <pc:docMk/>
          <pc:sldMk cId="468437135" sldId="460"/>
        </pc:sldMkLst>
        <pc:spChg chg="mod">
          <ac:chgData name="hui xu" userId="70b675938bab3b5e" providerId="LiveId" clId="{31D924E1-4FAC-F24F-9044-ADBB2357F5D9}" dt="2020-09-21T13:28:45.875" v="2113" actId="1036"/>
          <ac:spMkLst>
            <pc:docMk/>
            <pc:sldMk cId="468437135" sldId="460"/>
            <ac:spMk id="5" creationId="{C996E905-26B4-B940-B63E-34FDC270684E}"/>
          </ac:spMkLst>
        </pc:spChg>
      </pc:sldChg>
    </pc:docChg>
  </pc:docChgLst>
  <pc:docChgLst>
    <pc:chgData name="hui xu" userId="70b675938bab3b5e" providerId="LiveId" clId="{118552E8-43B1-4B11-9582-8C4002339A39}"/>
    <pc:docChg chg="undo custSel addSld delSld modSld sldOrd">
      <pc:chgData name="hui xu" userId="70b675938bab3b5e" providerId="LiveId" clId="{118552E8-43B1-4B11-9582-8C4002339A39}" dt="2020-06-20T08:04:48.262" v="5649" actId="20577"/>
      <pc:docMkLst>
        <pc:docMk/>
      </pc:docMkLst>
      <pc:sldChg chg="del">
        <pc:chgData name="hui xu" userId="70b675938bab3b5e" providerId="LiveId" clId="{118552E8-43B1-4B11-9582-8C4002339A39}" dt="2020-06-11T01:04:41.065" v="3" actId="2696"/>
        <pc:sldMkLst>
          <pc:docMk/>
          <pc:sldMk cId="736868064" sldId="256"/>
        </pc:sldMkLst>
      </pc:sldChg>
      <pc:sldChg chg="addSp delSp modSp mod modTransition modAnim">
        <pc:chgData name="hui xu" userId="70b675938bab3b5e" providerId="LiveId" clId="{118552E8-43B1-4B11-9582-8C4002339A39}" dt="2020-06-16T15:01:16.786" v="4716"/>
        <pc:sldMkLst>
          <pc:docMk/>
          <pc:sldMk cId="4236497134" sldId="257"/>
        </pc:sldMkLst>
        <pc:spChg chg="mod">
          <ac:chgData name="hui xu" userId="70b675938bab3b5e" providerId="LiveId" clId="{118552E8-43B1-4B11-9582-8C4002339A39}" dt="2020-06-13T05:09:09.455" v="1797" actId="1076"/>
          <ac:spMkLst>
            <pc:docMk/>
            <pc:sldMk cId="4236497134" sldId="257"/>
            <ac:spMk id="2" creationId="{3940A2EC-2A76-40AB-9CEF-C2936B082879}"/>
          </ac:spMkLst>
        </pc:spChg>
        <pc:spChg chg="mod">
          <ac:chgData name="hui xu" userId="70b675938bab3b5e" providerId="LiveId" clId="{118552E8-43B1-4B11-9582-8C4002339A39}" dt="2020-06-12T14:16:42.744" v="68" actId="404"/>
          <ac:spMkLst>
            <pc:docMk/>
            <pc:sldMk cId="4236497134" sldId="257"/>
            <ac:spMk id="4" creationId="{EC76C41F-5EF1-4C4B-B66F-90FE7CDB583C}"/>
          </ac:spMkLst>
        </pc:spChg>
        <pc:spChg chg="add mod">
          <ac:chgData name="hui xu" userId="70b675938bab3b5e" providerId="LiveId" clId="{118552E8-43B1-4B11-9582-8C4002339A39}" dt="2020-06-15T03:09:17.152" v="3182" actId="14100"/>
          <ac:spMkLst>
            <pc:docMk/>
            <pc:sldMk cId="4236497134" sldId="257"/>
            <ac:spMk id="8" creationId="{A160DFB5-8545-4298-9D72-A0B30A52B15B}"/>
          </ac:spMkLst>
        </pc:spChg>
        <pc:picChg chg="add del mod">
          <ac:chgData name="hui xu" userId="70b675938bab3b5e" providerId="LiveId" clId="{118552E8-43B1-4B11-9582-8C4002339A39}" dt="2020-06-16T14:25:47.635" v="4682"/>
          <ac:picMkLst>
            <pc:docMk/>
            <pc:sldMk cId="4236497134" sldId="257"/>
            <ac:picMk id="3" creationId="{3A788F19-E864-4839-9DB6-39E8620CE5EF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4236497134" sldId="257"/>
            <ac:picMk id="5" creationId="{DFC7204F-BFC5-4240-90B0-34B145C2C5F8}"/>
          </ac:picMkLst>
        </pc:picChg>
        <pc:picChg chg="mod ord">
          <ac:chgData name="hui xu" userId="70b675938bab3b5e" providerId="LiveId" clId="{118552E8-43B1-4B11-9582-8C4002339A39}" dt="2020-06-15T03:09:10.153" v="3180" actId="1076"/>
          <ac:picMkLst>
            <pc:docMk/>
            <pc:sldMk cId="4236497134" sldId="257"/>
            <ac:picMk id="7" creationId="{826EB9CC-F649-4D3B-823C-C8E764F25E26}"/>
          </ac:picMkLst>
        </pc:picChg>
        <pc:cxnChg chg="add del">
          <ac:chgData name="hui xu" userId="70b675938bab3b5e" providerId="LiveId" clId="{118552E8-43B1-4B11-9582-8C4002339A39}" dt="2020-06-15T03:08:11.803" v="3159" actId="21"/>
          <ac:cxnSpMkLst>
            <pc:docMk/>
            <pc:sldMk cId="4236497134" sldId="257"/>
            <ac:cxnSpMk id="5" creationId="{EB5CBC99-A792-4C24-8183-68A9448F1D17}"/>
          </ac:cxnSpMkLst>
        </pc:cxnChg>
      </pc:sldChg>
      <pc:sldChg chg="addSp delSp modSp add mod modTransition modAnim">
        <pc:chgData name="hui xu" userId="70b675938bab3b5e" providerId="LiveId" clId="{118552E8-43B1-4B11-9582-8C4002339A39}" dt="2020-06-16T15:01:16.786" v="4716"/>
        <pc:sldMkLst>
          <pc:docMk/>
          <pc:sldMk cId="2645367151" sldId="258"/>
        </pc:sldMkLst>
        <pc:spChg chg="mod">
          <ac:chgData name="hui xu" userId="70b675938bab3b5e" providerId="LiveId" clId="{118552E8-43B1-4B11-9582-8C4002339A39}" dt="2020-06-12T14:24:47.476" v="182" actId="20577"/>
          <ac:spMkLst>
            <pc:docMk/>
            <pc:sldMk cId="2645367151" sldId="258"/>
            <ac:spMk id="2" creationId="{3B62FE91-72E2-4D22-8467-1C83DD8CE540}"/>
          </ac:spMkLst>
        </pc:spChg>
        <pc:spChg chg="del">
          <ac:chgData name="hui xu" userId="70b675938bab3b5e" providerId="LiveId" clId="{118552E8-43B1-4B11-9582-8C4002339A39}" dt="2020-06-16T04:48:01.306" v="4063" actId="21"/>
          <ac:spMkLst>
            <pc:docMk/>
            <pc:sldMk cId="2645367151" sldId="258"/>
            <ac:spMk id="4" creationId="{04F32DAA-2FD2-46CD-916B-778AA60580D6}"/>
          </ac:spMkLst>
        </pc:spChg>
        <pc:spChg chg="mod">
          <ac:chgData name="hui xu" userId="70b675938bab3b5e" providerId="LiveId" clId="{118552E8-43B1-4B11-9582-8C4002339A39}" dt="2020-06-16T04:48:10.535" v="4080" actId="1035"/>
          <ac:spMkLst>
            <pc:docMk/>
            <pc:sldMk cId="2645367151" sldId="258"/>
            <ac:spMk id="6" creationId="{31964A9C-71A9-410E-A566-F663A1F3A0C6}"/>
          </ac:spMkLst>
        </pc:spChg>
        <pc:spChg chg="add del mod">
          <ac:chgData name="hui xu" userId="70b675938bab3b5e" providerId="LiveId" clId="{118552E8-43B1-4B11-9582-8C4002339A39}" dt="2020-06-16T04:48:05.047" v="4064" actId="21"/>
          <ac:spMkLst>
            <pc:docMk/>
            <pc:sldMk cId="2645367151" sldId="258"/>
            <ac:spMk id="7" creationId="{DB835BCE-3EB5-46E8-BAD9-87E7AC57EE4D}"/>
          </ac:spMkLst>
        </pc:spChg>
        <pc:picChg chg="mod">
          <ac:chgData name="hui xu" userId="70b675938bab3b5e" providerId="LiveId" clId="{118552E8-43B1-4B11-9582-8C4002339A39}" dt="2020-06-16T04:48:10.535" v="4080" actId="1035"/>
          <ac:picMkLst>
            <pc:docMk/>
            <pc:sldMk cId="2645367151" sldId="258"/>
            <ac:picMk id="5" creationId="{E966FB38-FF00-469C-BEC9-A52F6C202760}"/>
          </ac:picMkLst>
        </pc:picChg>
        <pc:picChg chg="add del mod">
          <ac:chgData name="hui xu" userId="70b675938bab3b5e" providerId="LiveId" clId="{118552E8-43B1-4B11-9582-8C4002339A39}" dt="2020-06-16T14:53:40.048" v="4711"/>
          <ac:picMkLst>
            <pc:docMk/>
            <pc:sldMk cId="2645367151" sldId="258"/>
            <ac:picMk id="8" creationId="{E2E8F45C-F8D4-44F8-8DEC-8297433FF187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2645367151" sldId="258"/>
            <ac:picMk id="9" creationId="{34B808C1-45DA-4781-B779-69F2FAD8862D}"/>
          </ac:picMkLst>
        </pc:picChg>
      </pc:sldChg>
      <pc:sldChg chg="del">
        <pc:chgData name="hui xu" userId="70b675938bab3b5e" providerId="LiveId" clId="{118552E8-43B1-4B11-9582-8C4002339A39}" dt="2020-06-12T14:16:00.363" v="47" actId="2696"/>
        <pc:sldMkLst>
          <pc:docMk/>
          <pc:sldMk cId="3119416653" sldId="258"/>
        </pc:sldMkLst>
      </pc:sldChg>
      <pc:sldChg chg="modSp add mod ord modTransition">
        <pc:chgData name="hui xu" userId="70b675938bab3b5e" providerId="LiveId" clId="{118552E8-43B1-4B11-9582-8C4002339A39}" dt="2020-06-16T15:01:16.786" v="4716"/>
        <pc:sldMkLst>
          <pc:docMk/>
          <pc:sldMk cId="3403881135" sldId="259"/>
        </pc:sldMkLst>
        <pc:spChg chg="mod">
          <ac:chgData name="hui xu" userId="70b675938bab3b5e" providerId="LiveId" clId="{118552E8-43B1-4B11-9582-8C4002339A39}" dt="2020-06-14T13:45:32.035" v="2175" actId="208"/>
          <ac:spMkLst>
            <pc:docMk/>
            <pc:sldMk cId="3403881135" sldId="259"/>
            <ac:spMk id="3" creationId="{B4142E30-E729-420F-B322-76660ECDEF88}"/>
          </ac:spMkLst>
        </pc:spChg>
        <pc:spChg chg="mod">
          <ac:chgData name="hui xu" userId="70b675938bab3b5e" providerId="LiveId" clId="{118552E8-43B1-4B11-9582-8C4002339A39}" dt="2020-06-14T13:45:32.035" v="2175" actId="208"/>
          <ac:spMkLst>
            <pc:docMk/>
            <pc:sldMk cId="3403881135" sldId="259"/>
            <ac:spMk id="4" creationId="{2C89FEE8-D967-40A7-BBF5-08044EEA7CB6}"/>
          </ac:spMkLst>
        </pc:spChg>
        <pc:spChg chg="mod">
          <ac:chgData name="hui xu" userId="70b675938bab3b5e" providerId="LiveId" clId="{118552E8-43B1-4B11-9582-8C4002339A39}" dt="2020-06-14T13:47:59.999" v="2212" actId="14100"/>
          <ac:spMkLst>
            <pc:docMk/>
            <pc:sldMk cId="3403881135" sldId="259"/>
            <ac:spMk id="5" creationId="{D95A422B-B35F-42A2-B818-C7BB1DB8BC6C}"/>
          </ac:spMkLst>
        </pc:spChg>
      </pc:sldChg>
      <pc:sldChg chg="modSp mod modTransition">
        <pc:chgData name="hui xu" userId="70b675938bab3b5e" providerId="LiveId" clId="{118552E8-43B1-4B11-9582-8C4002339A39}" dt="2020-06-16T15:01:16.786" v="4716"/>
        <pc:sldMkLst>
          <pc:docMk/>
          <pc:sldMk cId="441676663" sldId="262"/>
        </pc:sldMkLst>
        <pc:spChg chg="mod">
          <ac:chgData name="hui xu" userId="70b675938bab3b5e" providerId="LiveId" clId="{118552E8-43B1-4B11-9582-8C4002339A39}" dt="2020-06-14T13:39:51.560" v="2170"/>
          <ac:spMkLst>
            <pc:docMk/>
            <pc:sldMk cId="441676663" sldId="262"/>
            <ac:spMk id="2" creationId="{1CF0AC0E-B647-461B-9013-B569AF690DBF}"/>
          </ac:spMkLst>
        </pc:spChg>
        <pc:spChg chg="mod">
          <ac:chgData name="hui xu" userId="70b675938bab3b5e" providerId="LiveId" clId="{118552E8-43B1-4B11-9582-8C4002339A39}" dt="2020-06-14T13:21:25.263" v="2071" actId="1582"/>
          <ac:spMkLst>
            <pc:docMk/>
            <pc:sldMk cId="441676663" sldId="262"/>
            <ac:spMk id="3" creationId="{D8822FC7-F972-4834-8550-347F0F854AF7}"/>
          </ac:spMkLst>
        </pc:spChg>
        <pc:spChg chg="mod">
          <ac:chgData name="hui xu" userId="70b675938bab3b5e" providerId="LiveId" clId="{118552E8-43B1-4B11-9582-8C4002339A39}" dt="2020-06-14T13:21:42.464" v="2076" actId="207"/>
          <ac:spMkLst>
            <pc:docMk/>
            <pc:sldMk cId="441676663" sldId="262"/>
            <ac:spMk id="4" creationId="{A9EACFD1-04C9-43D4-B0CD-62B77644E2D9}"/>
          </ac:spMkLst>
        </pc:spChg>
        <pc:spChg chg="mod">
          <ac:chgData name="hui xu" userId="70b675938bab3b5e" providerId="LiveId" clId="{118552E8-43B1-4B11-9582-8C4002339A39}" dt="2020-06-14T13:21:32.523" v="2074" actId="1582"/>
          <ac:spMkLst>
            <pc:docMk/>
            <pc:sldMk cId="441676663" sldId="262"/>
            <ac:spMk id="5" creationId="{CF3C1989-5A64-4D34-BD6B-5FB8577E530A}"/>
          </ac:spMkLst>
        </pc:spChg>
      </pc:sldChg>
      <pc:sldChg chg="del">
        <pc:chgData name="hui xu" userId="70b675938bab3b5e" providerId="LiveId" clId="{118552E8-43B1-4B11-9582-8C4002339A39}" dt="2020-06-14T13:38:17.861" v="2168" actId="2696"/>
        <pc:sldMkLst>
          <pc:docMk/>
          <pc:sldMk cId="1880981638" sldId="263"/>
        </pc:sldMkLst>
      </pc:sldChg>
      <pc:sldChg chg="del">
        <pc:chgData name="hui xu" userId="70b675938bab3b5e" providerId="LiveId" clId="{118552E8-43B1-4B11-9582-8C4002339A39}" dt="2020-06-12T14:16:00.363" v="47" actId="2696"/>
        <pc:sldMkLst>
          <pc:docMk/>
          <pc:sldMk cId="3518057030" sldId="264"/>
        </pc:sldMkLst>
      </pc:sldChg>
      <pc:sldChg chg="addSp delSp modSp add mod modTransition modAnim">
        <pc:chgData name="hui xu" userId="70b675938bab3b5e" providerId="LiveId" clId="{118552E8-43B1-4B11-9582-8C4002339A39}" dt="2020-06-16T15:01:16.786" v="4716"/>
        <pc:sldMkLst>
          <pc:docMk/>
          <pc:sldMk cId="4291321276" sldId="264"/>
        </pc:sldMkLst>
        <pc:spChg chg="mod">
          <ac:chgData name="hui xu" userId="70b675938bab3b5e" providerId="LiveId" clId="{118552E8-43B1-4B11-9582-8C4002339A39}" dt="2020-06-16T05:02:25.283" v="4081" actId="21"/>
          <ac:spMkLst>
            <pc:docMk/>
            <pc:sldMk cId="4291321276" sldId="264"/>
            <ac:spMk id="3" creationId="{00000000-0000-0000-0000-000000000000}"/>
          </ac:spMkLst>
        </pc:spChg>
        <pc:picChg chg="add del mod">
          <ac:chgData name="hui xu" userId="70b675938bab3b5e" providerId="LiveId" clId="{118552E8-43B1-4B11-9582-8C4002339A39}" dt="2020-06-16T14:54:34.722" v="4712"/>
          <ac:picMkLst>
            <pc:docMk/>
            <pc:sldMk cId="4291321276" sldId="264"/>
            <ac:picMk id="4" creationId="{95676378-5056-4A57-9536-CE0F2C9C9A57}"/>
          </ac:picMkLst>
        </pc:picChg>
        <pc:picChg chg="add del mod">
          <ac:chgData name="hui xu" userId="70b675938bab3b5e" providerId="LiveId" clId="{118552E8-43B1-4B11-9582-8C4002339A39}" dt="2020-06-16T14:55:52.387" v="4713"/>
          <ac:picMkLst>
            <pc:docMk/>
            <pc:sldMk cId="4291321276" sldId="264"/>
            <ac:picMk id="6" creationId="{0E82D9EC-EF6C-4875-97C9-710FA1E66C75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4291321276" sldId="264"/>
            <ac:picMk id="7" creationId="{84E993C1-F0C4-45C8-9619-B5A9A241DF8B}"/>
          </ac:picMkLst>
        </pc:picChg>
      </pc:sldChg>
      <pc:sldChg chg="addSp delSp modSp add mod modTransition delAnim modAnim">
        <pc:chgData name="hui xu" userId="70b675938bab3b5e" providerId="LiveId" clId="{118552E8-43B1-4B11-9582-8C4002339A39}" dt="2020-06-16T15:01:16.786" v="4716"/>
        <pc:sldMkLst>
          <pc:docMk/>
          <pc:sldMk cId="879740095" sldId="265"/>
        </pc:sldMkLst>
        <pc:spChg chg="add mod">
          <ac:chgData name="hui xu" userId="70b675938bab3b5e" providerId="LiveId" clId="{118552E8-43B1-4B11-9582-8C4002339A39}" dt="2020-06-16T10:31:20.706" v="4598" actId="21"/>
          <ac:spMkLst>
            <pc:docMk/>
            <pc:sldMk cId="879740095" sldId="265"/>
            <ac:spMk id="3" creationId="{0ADC2866-05B3-4F8D-B1CE-9481C5321AF5}"/>
          </ac:spMkLst>
        </pc:spChg>
        <pc:spChg chg="mod ord">
          <ac:chgData name="hui xu" userId="70b675938bab3b5e" providerId="LiveId" clId="{118552E8-43B1-4B11-9582-8C4002339A39}" dt="2020-06-16T10:33:23.765" v="4630" actId="1076"/>
          <ac:spMkLst>
            <pc:docMk/>
            <pc:sldMk cId="879740095" sldId="265"/>
            <ac:spMk id="4" creationId="{A9EACFD1-04C9-43D4-B0CD-62B77644E2D9}"/>
          </ac:spMkLst>
        </pc:spChg>
        <pc:spChg chg="add del mod">
          <ac:chgData name="hui xu" userId="70b675938bab3b5e" providerId="LiveId" clId="{118552E8-43B1-4B11-9582-8C4002339A39}" dt="2020-06-16T10:19:51.893" v="4532" actId="21"/>
          <ac:spMkLst>
            <pc:docMk/>
            <pc:sldMk cId="879740095" sldId="265"/>
            <ac:spMk id="7" creationId="{7174CE50-F066-4CEB-832B-9205F6923B65}"/>
          </ac:spMkLst>
        </pc:spChg>
        <pc:spChg chg="add mod">
          <ac:chgData name="hui xu" userId="70b675938bab3b5e" providerId="LiveId" clId="{118552E8-43B1-4B11-9582-8C4002339A39}" dt="2020-06-16T10:34:31.403" v="4638" actId="164"/>
          <ac:spMkLst>
            <pc:docMk/>
            <pc:sldMk cId="879740095" sldId="265"/>
            <ac:spMk id="9" creationId="{17B8ED0D-156E-4344-8CE9-8385A2CEA8F5}"/>
          </ac:spMkLst>
        </pc:spChg>
        <pc:spChg chg="mod">
          <ac:chgData name="hui xu" userId="70b675938bab3b5e" providerId="LiveId" clId="{118552E8-43B1-4B11-9582-8C4002339A39}" dt="2020-06-16T10:33:33.817" v="4634" actId="1076"/>
          <ac:spMkLst>
            <pc:docMk/>
            <pc:sldMk cId="879740095" sldId="265"/>
            <ac:spMk id="10" creationId="{22056DE1-D7BF-D546-9A38-398B3076C059}"/>
          </ac:spMkLst>
        </pc:spChg>
        <pc:spChg chg="mod ord">
          <ac:chgData name="hui xu" userId="70b675938bab3b5e" providerId="LiveId" clId="{118552E8-43B1-4B11-9582-8C4002339A39}" dt="2020-06-16T10:32:13.798" v="4616" actId="1076"/>
          <ac:spMkLst>
            <pc:docMk/>
            <pc:sldMk cId="879740095" sldId="265"/>
            <ac:spMk id="11" creationId="{2EAF50BE-0756-CE46-89EA-ECE10C0A64FA}"/>
          </ac:spMkLst>
        </pc:spChg>
        <pc:spChg chg="add mod">
          <ac:chgData name="hui xu" userId="70b675938bab3b5e" providerId="LiveId" clId="{118552E8-43B1-4B11-9582-8C4002339A39}" dt="2020-06-16T10:34:31.403" v="4638" actId="164"/>
          <ac:spMkLst>
            <pc:docMk/>
            <pc:sldMk cId="879740095" sldId="265"/>
            <ac:spMk id="12" creationId="{CA59AE30-1BB6-46B4-B45B-8936921EC919}"/>
          </ac:spMkLst>
        </pc:spChg>
        <pc:grpChg chg="add mod">
          <ac:chgData name="hui xu" userId="70b675938bab3b5e" providerId="LiveId" clId="{118552E8-43B1-4B11-9582-8C4002339A39}" dt="2020-06-16T10:34:31.403" v="4638" actId="164"/>
          <ac:grpSpMkLst>
            <pc:docMk/>
            <pc:sldMk cId="879740095" sldId="265"/>
            <ac:grpSpMk id="5" creationId="{C5D08380-7787-48E1-B7AA-A86C1AE69103}"/>
          </ac:grpSpMkLst>
        </pc:grpChg>
      </pc:sldChg>
      <pc:sldChg chg="modSp del mod">
        <pc:chgData name="hui xu" userId="70b675938bab3b5e" providerId="LiveId" clId="{118552E8-43B1-4B11-9582-8C4002339A39}" dt="2020-06-14T13:57:53.395" v="2226" actId="2696"/>
        <pc:sldMkLst>
          <pc:docMk/>
          <pc:sldMk cId="2635680838" sldId="265"/>
        </pc:sldMkLst>
        <pc:spChg chg="mod">
          <ac:chgData name="hui xu" userId="70b675938bab3b5e" providerId="LiveId" clId="{118552E8-43B1-4B11-9582-8C4002339A39}" dt="2020-06-14T13:26:28.216" v="2091" actId="207"/>
          <ac:spMkLst>
            <pc:docMk/>
            <pc:sldMk cId="2635680838" sldId="265"/>
            <ac:spMk id="4" creationId="{A9EACFD1-04C9-43D4-B0CD-62B77644E2D9}"/>
          </ac:spMkLst>
        </pc:spChg>
        <pc:spChg chg="mod">
          <ac:chgData name="hui xu" userId="70b675938bab3b5e" providerId="LiveId" clId="{118552E8-43B1-4B11-9582-8C4002339A39}" dt="2020-06-14T13:26:21.374" v="2089" actId="208"/>
          <ac:spMkLst>
            <pc:docMk/>
            <pc:sldMk cId="2635680838" sldId="265"/>
            <ac:spMk id="10" creationId="{22056DE1-D7BF-D546-9A38-398B3076C059}"/>
          </ac:spMkLst>
        </pc:spChg>
      </pc:sldChg>
      <pc:sldChg chg="addSp delSp modSp mod modTransition modAnim">
        <pc:chgData name="hui xu" userId="70b675938bab3b5e" providerId="LiveId" clId="{118552E8-43B1-4B11-9582-8C4002339A39}" dt="2020-06-16T15:01:16.786" v="4716"/>
        <pc:sldMkLst>
          <pc:docMk/>
          <pc:sldMk cId="1123124330" sldId="266"/>
        </pc:sldMkLst>
        <pc:spChg chg="mod">
          <ac:chgData name="hui xu" userId="70b675938bab3b5e" providerId="LiveId" clId="{118552E8-43B1-4B11-9582-8C4002339A39}" dt="2020-06-13T03:13:46.087" v="1683" actId="20577"/>
          <ac:spMkLst>
            <pc:docMk/>
            <pc:sldMk cId="1123124330" sldId="266"/>
            <ac:spMk id="2" creationId="{1CF0AC0E-B647-461B-9013-B569AF690DBF}"/>
          </ac:spMkLst>
        </pc:spChg>
        <pc:spChg chg="mod">
          <ac:chgData name="hui xu" userId="70b675938bab3b5e" providerId="LiveId" clId="{118552E8-43B1-4B11-9582-8C4002339A39}" dt="2020-06-13T05:16:12.086" v="1883" actId="14100"/>
          <ac:spMkLst>
            <pc:docMk/>
            <pc:sldMk cId="1123124330" sldId="266"/>
            <ac:spMk id="5" creationId="{667A6B9B-8CAC-4E14-8093-FF51FC607D12}"/>
          </ac:spMkLst>
        </pc:sp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123124330" sldId="266"/>
            <ac:picMk id="6" creationId="{75BCBB62-6E31-4D9D-B1E1-B702FBA56255}"/>
          </ac:picMkLst>
        </pc:picChg>
      </pc:sldChg>
      <pc:sldChg chg="add del">
        <pc:chgData name="hui xu" userId="70b675938bab3b5e" providerId="LiveId" clId="{118552E8-43B1-4B11-9582-8C4002339A39}" dt="2020-06-16T07:06:08.382" v="4326" actId="47"/>
        <pc:sldMkLst>
          <pc:docMk/>
          <pc:sldMk cId="3775646089" sldId="267"/>
        </pc:sldMkLst>
      </pc:sldChg>
      <pc:sldChg chg="add del">
        <pc:chgData name="hui xu" userId="70b675938bab3b5e" providerId="LiveId" clId="{118552E8-43B1-4B11-9582-8C4002339A39}" dt="2020-06-16T08:54:27.493" v="4329" actId="47"/>
        <pc:sldMkLst>
          <pc:docMk/>
          <pc:sldMk cId="56663003" sldId="268"/>
        </pc:sldMkLst>
      </pc:sldChg>
      <pc:sldChg chg="add del">
        <pc:chgData name="hui xu" userId="70b675938bab3b5e" providerId="LiveId" clId="{118552E8-43B1-4B11-9582-8C4002339A39}" dt="2020-06-14T13:57:15.262" v="2222" actId="2696"/>
        <pc:sldMkLst>
          <pc:docMk/>
          <pc:sldMk cId="2146159722" sldId="268"/>
        </pc:sldMkLst>
      </pc:sldChg>
      <pc:sldChg chg="add del">
        <pc:chgData name="hui xu" userId="70b675938bab3b5e" providerId="LiveId" clId="{118552E8-43B1-4B11-9582-8C4002339A39}" dt="2020-06-14T13:57:36.560" v="2224" actId="2696"/>
        <pc:sldMkLst>
          <pc:docMk/>
          <pc:sldMk cId="2466278109" sldId="268"/>
        </pc:sldMkLst>
      </pc:sldChg>
      <pc:sldChg chg="addSp delSp modSp add mod modTransition">
        <pc:chgData name="hui xu" userId="70b675938bab3b5e" providerId="LiveId" clId="{118552E8-43B1-4B11-9582-8C4002339A39}" dt="2020-06-16T15:01:16.786" v="4716"/>
        <pc:sldMkLst>
          <pc:docMk/>
          <pc:sldMk cId="1995655807" sldId="272"/>
        </pc:sldMkLst>
        <pc:spChg chg="mod">
          <ac:chgData name="hui xu" userId="70b675938bab3b5e" providerId="LiveId" clId="{118552E8-43B1-4B11-9582-8C4002339A39}" dt="2020-06-14T14:00:17.079" v="2244" actId="20577"/>
          <ac:spMkLst>
            <pc:docMk/>
            <pc:sldMk cId="1995655807" sldId="272"/>
            <ac:spMk id="2" creationId="{0C76F38B-634D-1248-B281-927CE4496707}"/>
          </ac:spMkLst>
        </pc:spChg>
        <pc:spChg chg="mod">
          <ac:chgData name="hui xu" userId="70b675938bab3b5e" providerId="LiveId" clId="{118552E8-43B1-4B11-9582-8C4002339A39}" dt="2020-06-16T09:30:24.332" v="4371" actId="1076"/>
          <ac:spMkLst>
            <pc:docMk/>
            <pc:sldMk cId="1995655807" sldId="272"/>
            <ac:spMk id="3" creationId="{D3575792-46C3-48EE-A228-ECD7D52E2180}"/>
          </ac:spMkLst>
        </pc:spChg>
        <pc:spChg chg="add del">
          <ac:chgData name="hui xu" userId="70b675938bab3b5e" providerId="LiveId" clId="{118552E8-43B1-4B11-9582-8C4002339A39}" dt="2020-06-16T09:28:32.469" v="4339"/>
          <ac:spMkLst>
            <pc:docMk/>
            <pc:sldMk cId="1995655807" sldId="272"/>
            <ac:spMk id="4" creationId="{03F47D33-55AD-4BF6-B573-B8A8550D1385}"/>
          </ac:spMkLst>
        </pc:spChg>
        <pc:spChg chg="add del">
          <ac:chgData name="hui xu" userId="70b675938bab3b5e" providerId="LiveId" clId="{118552E8-43B1-4B11-9582-8C4002339A39}" dt="2020-06-16T09:28:35.384" v="4341"/>
          <ac:spMkLst>
            <pc:docMk/>
            <pc:sldMk cId="1995655807" sldId="272"/>
            <ac:spMk id="5" creationId="{ECEA8C42-71FA-499D-97ED-3D095414D75F}"/>
          </ac:spMkLst>
        </pc:spChg>
        <pc:spChg chg="mod">
          <ac:chgData name="hui xu" userId="70b675938bab3b5e" providerId="LiveId" clId="{118552E8-43B1-4B11-9582-8C4002339A39}" dt="2020-06-16T09:30:24.332" v="4371" actId="1076"/>
          <ac:spMkLst>
            <pc:docMk/>
            <pc:sldMk cId="1995655807" sldId="272"/>
            <ac:spMk id="6" creationId="{09C3B50F-F5FD-4C9C-A7EC-CE6F545665F9}"/>
          </ac:spMkLst>
        </pc:spChg>
        <pc:spChg chg="mod">
          <ac:chgData name="hui xu" userId="70b675938bab3b5e" providerId="LiveId" clId="{118552E8-43B1-4B11-9582-8C4002339A39}" dt="2020-06-16T09:30:24.332" v="4371" actId="1076"/>
          <ac:spMkLst>
            <pc:docMk/>
            <pc:sldMk cId="1995655807" sldId="272"/>
            <ac:spMk id="7" creationId="{DEF53FDA-21A3-4FAA-A3A7-A32205744E58}"/>
          </ac:spMkLst>
        </pc:spChg>
        <pc:spChg chg="mod">
          <ac:chgData name="hui xu" userId="70b675938bab3b5e" providerId="LiveId" clId="{118552E8-43B1-4B11-9582-8C4002339A39}" dt="2020-06-16T09:30:24.332" v="4371" actId="1076"/>
          <ac:spMkLst>
            <pc:docMk/>
            <pc:sldMk cId="1995655807" sldId="272"/>
            <ac:spMk id="8" creationId="{2C706C7D-7444-4B67-8A51-B93B1B1E8EF4}"/>
          </ac:spMkLst>
        </pc:spChg>
        <pc:spChg chg="add mod">
          <ac:chgData name="hui xu" userId="70b675938bab3b5e" providerId="LiveId" clId="{118552E8-43B1-4B11-9582-8C4002339A39}" dt="2020-06-16T09:30:24.332" v="4371" actId="1076"/>
          <ac:spMkLst>
            <pc:docMk/>
            <pc:sldMk cId="1995655807" sldId="272"/>
            <ac:spMk id="9" creationId="{90DB8372-BB32-4E63-A8DE-5ED82805F2AA}"/>
          </ac:spMkLst>
        </pc:spChg>
        <pc:spChg chg="mod">
          <ac:chgData name="hui xu" userId="70b675938bab3b5e" providerId="LiveId" clId="{118552E8-43B1-4B11-9582-8C4002339A39}" dt="2020-06-16T09:30:24.332" v="4371" actId="1076"/>
          <ac:spMkLst>
            <pc:docMk/>
            <pc:sldMk cId="1995655807" sldId="272"/>
            <ac:spMk id="17" creationId="{52DC42B1-0459-48D0-982F-7C6FFBEE2C89}"/>
          </ac:spMkLst>
        </pc:spChg>
      </pc:sldChg>
      <pc:sldChg chg="del">
        <pc:chgData name="hui xu" userId="70b675938bab3b5e" providerId="LiveId" clId="{118552E8-43B1-4B11-9582-8C4002339A39}" dt="2020-06-11T01:04:13.294" v="0" actId="2696"/>
        <pc:sldMkLst>
          <pc:docMk/>
          <pc:sldMk cId="928954449" sldId="28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897370932" sldId="288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813749080" sldId="289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025253764" sldId="291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344382535" sldId="292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183818306" sldId="293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204546668" sldId="294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923562678" sldId="29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352021303" sldId="300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616730159" sldId="301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590481136" sldId="302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597260986" sldId="303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698763860" sldId="304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222251487" sldId="305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293298465" sldId="30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000362762" sldId="308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253600897" sldId="309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10015128" sldId="310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40940645" sldId="311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255423273" sldId="312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069548683" sldId="31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212091756" sldId="317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260044532" sldId="319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60567199" sldId="320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034073197" sldId="323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076604443" sldId="324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647325986" sldId="329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58482833" sldId="330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99353574" sldId="332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872833506" sldId="333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947872241" sldId="334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53511951" sldId="338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897082389" sldId="342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638808777" sldId="343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315449409" sldId="344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1127137960" sldId="345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055946673" sldId="347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746493412" sldId="348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184714692" sldId="350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266681800" sldId="351"/>
        </pc:sldMkLst>
      </pc:sldChg>
      <pc:sldChg chg="del">
        <pc:chgData name="hui xu" userId="70b675938bab3b5e" providerId="LiveId" clId="{118552E8-43B1-4B11-9582-8C4002339A39}" dt="2020-06-12T14:24:21.356" v="140" actId="2696"/>
        <pc:sldMkLst>
          <pc:docMk/>
          <pc:sldMk cId="933030076" sldId="360"/>
        </pc:sldMkLst>
      </pc:sldChg>
      <pc:sldChg chg="delSp modSp mod modTransition delAnim">
        <pc:chgData name="hui xu" userId="70b675938bab3b5e" providerId="LiveId" clId="{118552E8-43B1-4B11-9582-8C4002339A39}" dt="2020-06-16T15:01:16.786" v="4716"/>
        <pc:sldMkLst>
          <pc:docMk/>
          <pc:sldMk cId="2104385543" sldId="362"/>
        </pc:sldMkLst>
        <pc:spChg chg="mod">
          <ac:chgData name="hui xu" userId="70b675938bab3b5e" providerId="LiveId" clId="{118552E8-43B1-4B11-9582-8C4002339A39}" dt="2020-06-14T13:12:37.797" v="2065" actId="207"/>
          <ac:spMkLst>
            <pc:docMk/>
            <pc:sldMk cId="2104385543" sldId="362"/>
            <ac:spMk id="3" creationId="{D8822FC7-F972-4834-8550-347F0F854AF7}"/>
          </ac:spMkLst>
        </pc:spChg>
        <pc:spChg chg="mod">
          <ac:chgData name="hui xu" userId="70b675938bab3b5e" providerId="LiveId" clId="{118552E8-43B1-4B11-9582-8C4002339A39}" dt="2020-06-16T06:31:37.361" v="4114" actId="14100"/>
          <ac:spMkLst>
            <pc:docMk/>
            <pc:sldMk cId="2104385543" sldId="362"/>
            <ac:spMk id="4" creationId="{743138B1-6611-43E3-894E-7EB754230AD6}"/>
          </ac:spMkLst>
        </pc:spChg>
        <pc:spChg chg="mod">
          <ac:chgData name="hui xu" userId="70b675938bab3b5e" providerId="LiveId" clId="{118552E8-43B1-4B11-9582-8C4002339A39}" dt="2020-06-14T13:12:44.547" v="2068" actId="1582"/>
          <ac:spMkLst>
            <pc:docMk/>
            <pc:sldMk cId="2104385543" sldId="362"/>
            <ac:spMk id="5" creationId="{B6B3298C-212D-471B-9CA9-BDD0FF9B59DD}"/>
          </ac:spMkLst>
        </pc:spChg>
        <pc:grpChg chg="del">
          <ac:chgData name="hui xu" userId="70b675938bab3b5e" providerId="LiveId" clId="{118552E8-43B1-4B11-9582-8C4002339A39}" dt="2020-06-14T13:38:36.016" v="2169" actId="21"/>
          <ac:grpSpMkLst>
            <pc:docMk/>
            <pc:sldMk cId="2104385543" sldId="362"/>
            <ac:grpSpMk id="25" creationId="{F8C060E2-34C5-4C5B-9EC6-7F817A1A0F9A}"/>
          </ac:grpSpMkLst>
        </pc:grpChg>
        <pc:graphicFrameChg chg="del">
          <ac:chgData name="hui xu" userId="70b675938bab3b5e" providerId="LiveId" clId="{118552E8-43B1-4B11-9582-8C4002339A39}" dt="2020-06-14T13:38:36.016" v="2169" actId="21"/>
          <ac:graphicFrameMkLst>
            <pc:docMk/>
            <pc:sldMk cId="2104385543" sldId="362"/>
            <ac:graphicFrameMk id="11" creationId="{FC9ABAA2-28D8-4922-9BF1-C46BA6EDF06B}"/>
          </ac:graphicFrameMkLst>
        </pc:graphicFrameChg>
        <pc:graphicFrameChg chg="del">
          <ac:chgData name="hui xu" userId="70b675938bab3b5e" providerId="LiveId" clId="{118552E8-43B1-4B11-9582-8C4002339A39}" dt="2020-06-14T13:38:36.016" v="2169" actId="21"/>
          <ac:graphicFrameMkLst>
            <pc:docMk/>
            <pc:sldMk cId="2104385543" sldId="362"/>
            <ac:graphicFrameMk id="13" creationId="{7E8A15F9-CA91-487E-86A3-10C888AB8E2E}"/>
          </ac:graphicFrameMkLst>
        </pc:graphicFrameChg>
      </pc:sldChg>
      <pc:sldChg chg="addSp delSp modSp mod ord modTransition addAnim delAnim">
        <pc:chgData name="hui xu" userId="70b675938bab3b5e" providerId="LiveId" clId="{118552E8-43B1-4B11-9582-8C4002339A39}" dt="2020-06-16T15:01:16.786" v="4716"/>
        <pc:sldMkLst>
          <pc:docMk/>
          <pc:sldMk cId="3015214343" sldId="366"/>
        </pc:sldMkLst>
        <pc:spChg chg="mod">
          <ac:chgData name="hui xu" userId="70b675938bab3b5e" providerId="LiveId" clId="{118552E8-43B1-4B11-9582-8C4002339A39}" dt="2020-06-14T13:29:04.337" v="2135" actId="20577"/>
          <ac:spMkLst>
            <pc:docMk/>
            <pc:sldMk cId="3015214343" sldId="366"/>
            <ac:spMk id="2" creationId="{45450366-A04F-48E9-A87B-0D7E279FE686}"/>
          </ac:spMkLst>
        </pc:spChg>
        <pc:spChg chg="mod">
          <ac:chgData name="hui xu" userId="70b675938bab3b5e" providerId="LiveId" clId="{118552E8-43B1-4B11-9582-8C4002339A39}" dt="2020-06-14T13:47:39.237" v="2206" actId="20577"/>
          <ac:spMkLst>
            <pc:docMk/>
            <pc:sldMk cId="3015214343" sldId="366"/>
            <ac:spMk id="3" creationId="{B4142E30-E729-420F-B322-76660ECDEF88}"/>
          </ac:spMkLst>
        </pc:spChg>
        <pc:spChg chg="mod">
          <ac:chgData name="hui xu" userId="70b675938bab3b5e" providerId="LiveId" clId="{118552E8-43B1-4B11-9582-8C4002339A39}" dt="2020-06-14T13:47:49.222" v="2210" actId="1076"/>
          <ac:spMkLst>
            <pc:docMk/>
            <pc:sldMk cId="3015214343" sldId="366"/>
            <ac:spMk id="5" creationId="{D95A422B-B35F-42A2-B818-C7BB1DB8BC6C}"/>
          </ac:spMkLst>
        </pc:spChg>
        <pc:spChg chg="mod">
          <ac:chgData name="hui xu" userId="70b675938bab3b5e" providerId="LiveId" clId="{118552E8-43B1-4B11-9582-8C4002339A39}" dt="2020-06-14T13:47:31.526" v="2205" actId="1037"/>
          <ac:spMkLst>
            <pc:docMk/>
            <pc:sldMk cId="3015214343" sldId="366"/>
            <ac:spMk id="6" creationId="{55EBB7CE-E9B1-42F5-84FE-1DAA8559E8DF}"/>
          </ac:spMkLst>
        </pc:spChg>
        <pc:spChg chg="add del mod">
          <ac:chgData name="hui xu" userId="70b675938bab3b5e" providerId="LiveId" clId="{118552E8-43B1-4B11-9582-8C4002339A39}" dt="2020-06-14T13:47:31.526" v="2205" actId="1037"/>
          <ac:spMkLst>
            <pc:docMk/>
            <pc:sldMk cId="3015214343" sldId="366"/>
            <ac:spMk id="10" creationId="{1D416741-BE64-4D42-9F70-2D261DF20240}"/>
          </ac:spMkLst>
        </pc:spChg>
        <pc:spChg chg="add del">
          <ac:chgData name="hui xu" userId="70b675938bab3b5e" providerId="LiveId" clId="{118552E8-43B1-4B11-9582-8C4002339A39}" dt="2020-06-14T13:46:59.305" v="2181" actId="21"/>
          <ac:spMkLst>
            <pc:docMk/>
            <pc:sldMk cId="3015214343" sldId="366"/>
            <ac:spMk id="11" creationId="{D4927F6C-EE00-EB4F-8DAA-9223F1E84ED8}"/>
          </ac:spMkLst>
        </pc:spChg>
        <pc:spChg chg="del mod">
          <ac:chgData name="hui xu" userId="70b675938bab3b5e" providerId="LiveId" clId="{118552E8-43B1-4B11-9582-8C4002339A39}" dt="2020-06-14T13:47:17.334" v="2187" actId="21"/>
          <ac:spMkLst>
            <pc:docMk/>
            <pc:sldMk cId="3015214343" sldId="366"/>
            <ac:spMk id="12" creationId="{37A826CB-5425-DE48-8791-90E8CFEDDFFD}"/>
          </ac:spMkLst>
        </pc:spChg>
        <pc:spChg chg="add mod">
          <ac:chgData name="hui xu" userId="70b675938bab3b5e" providerId="LiveId" clId="{118552E8-43B1-4B11-9582-8C4002339A39}" dt="2020-06-14T13:47:52.695" v="2211" actId="1076"/>
          <ac:spMkLst>
            <pc:docMk/>
            <pc:sldMk cId="3015214343" sldId="366"/>
            <ac:spMk id="13" creationId="{8AF6A873-4740-4145-8361-4F40CD7BE894}"/>
          </ac:spMkLst>
        </pc:spChg>
      </pc:sldChg>
      <pc:sldChg chg="delSp modSp mod modTransition delAnim">
        <pc:chgData name="hui xu" userId="70b675938bab3b5e" providerId="LiveId" clId="{118552E8-43B1-4B11-9582-8C4002339A39}" dt="2020-06-16T15:01:16.786" v="4716"/>
        <pc:sldMkLst>
          <pc:docMk/>
          <pc:sldMk cId="298914223" sldId="367"/>
        </pc:sldMkLst>
        <pc:spChg chg="mod">
          <ac:chgData name="hui xu" userId="70b675938bab3b5e" providerId="LiveId" clId="{118552E8-43B1-4B11-9582-8C4002339A39}" dt="2020-06-16T09:02:57.786" v="4331" actId="1076"/>
          <ac:spMkLst>
            <pc:docMk/>
            <pc:sldMk cId="298914223" sldId="367"/>
            <ac:spMk id="2" creationId="{FFFFD688-791C-4A92-93E5-1601F6340463}"/>
          </ac:spMkLst>
        </pc:spChg>
        <pc:spChg chg="mod">
          <ac:chgData name="hui xu" userId="70b675938bab3b5e" providerId="LiveId" clId="{118552E8-43B1-4B11-9582-8C4002339A39}" dt="2020-06-14T13:49:36.308" v="2216" actId="14100"/>
          <ac:spMkLst>
            <pc:docMk/>
            <pc:sldMk cId="298914223" sldId="367"/>
            <ac:spMk id="3" creationId="{BF5C94C7-D3DB-4216-B429-055E65B84887}"/>
          </ac:spMkLst>
        </pc:spChg>
        <pc:spChg chg="del mod">
          <ac:chgData name="hui xu" userId="70b675938bab3b5e" providerId="LiveId" clId="{118552E8-43B1-4B11-9582-8C4002339A39}" dt="2020-06-14T13:49:20.036" v="2213" actId="478"/>
          <ac:spMkLst>
            <pc:docMk/>
            <pc:sldMk cId="298914223" sldId="367"/>
            <ac:spMk id="7" creationId="{B9292B52-2E2B-2848-B002-6822140FB9FF}"/>
          </ac:spMkLst>
        </pc:spChg>
        <pc:spChg chg="del">
          <ac:chgData name="hui xu" userId="70b675938bab3b5e" providerId="LiveId" clId="{118552E8-43B1-4B11-9582-8C4002339A39}" dt="2020-06-14T13:49:22.579" v="2214" actId="21"/>
          <ac:spMkLst>
            <pc:docMk/>
            <pc:sldMk cId="298914223" sldId="367"/>
            <ac:spMk id="8" creationId="{7ABB0B27-0AF5-DB42-8ED0-2AC51159CAE6}"/>
          </ac:spMkLst>
        </pc:spChg>
      </pc:sldChg>
      <pc:sldChg chg="modSp add del mod">
        <pc:chgData name="hui xu" userId="70b675938bab3b5e" providerId="LiveId" clId="{118552E8-43B1-4B11-9582-8C4002339A39}" dt="2020-06-16T10:42:28.881" v="4665" actId="2696"/>
        <pc:sldMkLst>
          <pc:docMk/>
          <pc:sldMk cId="1859860199" sldId="369"/>
        </pc:sldMkLst>
        <pc:spChg chg="mod">
          <ac:chgData name="hui xu" userId="70b675938bab3b5e" providerId="LiveId" clId="{118552E8-43B1-4B11-9582-8C4002339A39}" dt="2020-06-16T10:42:19.088" v="4664" actId="20577"/>
          <ac:spMkLst>
            <pc:docMk/>
            <pc:sldMk cId="1859860199" sldId="369"/>
            <ac:spMk id="4" creationId="{12F71E03-F020-4B19-8AAF-DB23A9BD7CC7}"/>
          </ac:spMkLst>
        </pc:spChg>
      </pc:sldChg>
      <pc:sldChg chg="modTransition">
        <pc:chgData name="hui xu" userId="70b675938bab3b5e" providerId="LiveId" clId="{118552E8-43B1-4B11-9582-8C4002339A39}" dt="2020-06-16T15:01:16.786" v="4716"/>
        <pc:sldMkLst>
          <pc:docMk/>
          <pc:sldMk cId="3715710195" sldId="370"/>
        </pc:sldMkLst>
      </pc:sldChg>
      <pc:sldChg chg="addSp delSp modSp mod modTransition delAnim">
        <pc:chgData name="hui xu" userId="70b675938bab3b5e" providerId="LiveId" clId="{118552E8-43B1-4B11-9582-8C4002339A39}" dt="2020-06-16T15:01:16.786" v="4716"/>
        <pc:sldMkLst>
          <pc:docMk/>
          <pc:sldMk cId="2058355323" sldId="371"/>
        </pc:sldMkLst>
        <pc:spChg chg="mod">
          <ac:chgData name="hui xu" userId="70b675938bab3b5e" providerId="LiveId" clId="{118552E8-43B1-4B11-9582-8C4002339A39}" dt="2020-06-14T14:12:55.005" v="2488" actId="21"/>
          <ac:spMkLst>
            <pc:docMk/>
            <pc:sldMk cId="2058355323" sldId="371"/>
            <ac:spMk id="2" creationId="{FC740522-C08F-44C0-A415-C05437DB740D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6" creationId="{1487E37F-53FA-4DEC-B09B-A1FB66CA9D07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7" creationId="{4F0ABF62-B71A-45A0-868E-622DD6DD0C63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9" creationId="{22D61E1F-600E-44DE-9BBE-A4BBAB907DE2}"/>
          </ac:spMkLst>
        </pc:spChg>
        <pc:spChg chg="add mod">
          <ac:chgData name="hui xu" userId="70b675938bab3b5e" providerId="LiveId" clId="{118552E8-43B1-4B11-9582-8C4002339A39}" dt="2020-06-15T03:08:21.796" v="3162" actId="27636"/>
          <ac:spMkLst>
            <pc:docMk/>
            <pc:sldMk cId="2058355323" sldId="371"/>
            <ac:spMk id="10" creationId="{546FC032-25C8-4FA7-AED9-B9DC14346718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12" creationId="{05FD4EC4-FA84-453F-A833-0B0FC90887A6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13" creationId="{3FC62E20-FDA7-4EAB-A1C9-024FA0661FBF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14" creationId="{B1A306A1-B402-4939-A736-3AD7306B6ECC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15" creationId="{F8CB6C19-CD2D-4E48-A857-0483309F1300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16" creationId="{C8B95A43-252F-4329-9B14-3715C533EEF2}"/>
          </ac:spMkLst>
        </pc:spChg>
        <pc:picChg chg="add del mod">
          <ac:chgData name="hui xu" userId="70b675938bab3b5e" providerId="LiveId" clId="{118552E8-43B1-4B11-9582-8C4002339A39}" dt="2020-06-14T14:06:58.527" v="2311" actId="478"/>
          <ac:picMkLst>
            <pc:docMk/>
            <pc:sldMk cId="2058355323" sldId="371"/>
            <ac:picMk id="3" creationId="{C9FA5FBF-2417-48E7-9122-1C7368EE4904}"/>
          </ac:picMkLst>
        </pc:picChg>
        <pc:picChg chg="add mod">
          <ac:chgData name="hui xu" userId="70b675938bab3b5e" providerId="LiveId" clId="{118552E8-43B1-4B11-9582-8C4002339A39}" dt="2020-06-14T14:11:35.367" v="2439" actId="1076"/>
          <ac:picMkLst>
            <pc:docMk/>
            <pc:sldMk cId="2058355323" sldId="371"/>
            <ac:picMk id="8" creationId="{E9EC6D46-C497-4D99-B01C-2AEB141EA05D}"/>
          </ac:picMkLst>
        </pc:picChg>
      </pc:sldChg>
      <pc:sldChg chg="addSp delSp modSp del mod">
        <pc:chgData name="hui xu" userId="70b675938bab3b5e" providerId="LiveId" clId="{118552E8-43B1-4B11-9582-8C4002339A39}" dt="2020-06-14T14:13:02.156" v="2490" actId="2696"/>
        <pc:sldMkLst>
          <pc:docMk/>
          <pc:sldMk cId="4114052242" sldId="372"/>
        </pc:sldMkLst>
        <pc:spChg chg="mod">
          <ac:chgData name="hui xu" userId="70b675938bab3b5e" providerId="LiveId" clId="{118552E8-43B1-4B11-9582-8C4002339A39}" dt="2020-06-14T14:08:07.268" v="2319" actId="21"/>
          <ac:spMkLst>
            <pc:docMk/>
            <pc:sldMk cId="4114052242" sldId="372"/>
            <ac:spMk id="2" creationId="{FC740522-C08F-44C0-A415-C05437DB740D}"/>
          </ac:spMkLst>
        </pc:spChg>
        <pc:picChg chg="add del">
          <ac:chgData name="hui xu" userId="70b675938bab3b5e" providerId="LiveId" clId="{118552E8-43B1-4B11-9582-8C4002339A39}" dt="2020-06-14T14:07:12.304" v="2318" actId="21"/>
          <ac:picMkLst>
            <pc:docMk/>
            <pc:sldMk cId="4114052242" sldId="372"/>
            <ac:picMk id="8" creationId="{BCDF18AD-28B1-45D4-BAD3-660772F96B7D}"/>
          </ac:picMkLst>
        </pc:picChg>
      </pc:sldChg>
      <pc:sldChg chg="addSp modSp mod modTransition">
        <pc:chgData name="hui xu" userId="70b675938bab3b5e" providerId="LiveId" clId="{118552E8-43B1-4B11-9582-8C4002339A39}" dt="2020-06-16T15:01:16.786" v="4716"/>
        <pc:sldMkLst>
          <pc:docMk/>
          <pc:sldMk cId="775435934" sldId="373"/>
        </pc:sldMkLst>
        <pc:spChg chg="mod">
          <ac:chgData name="hui xu" userId="70b675938bab3b5e" providerId="LiveId" clId="{118552E8-43B1-4B11-9582-8C4002339A39}" dt="2020-06-14T13:29:43.575" v="2138" actId="20577"/>
          <ac:spMkLst>
            <pc:docMk/>
            <pc:sldMk cId="775435934" sldId="373"/>
            <ac:spMk id="2" creationId="{E734BF8A-A2ED-49BE-A91A-86E311F6A512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7" creationId="{D92F0095-511B-412E-83ED-39813F850778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9" creationId="{C2962010-D959-4224-A597-76F6C73FAAD7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0" creationId="{46A29677-A37D-4C83-836A-D569347F8C1B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1" creationId="{D06A1873-C05D-4ABE-8D56-4A464D8D68D9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2" creationId="{AA121C28-813A-4440-B799-39ED44728978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3" creationId="{0BFE2B73-4020-42EB-B314-3A7C8778E9D7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4" creationId="{C8DBDCCA-DF99-4D6B-9B48-633E1F39043A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5" creationId="{06999CD7-EE0A-4784-93CF-A81248125D30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6" creationId="{D8DB137E-F450-4ED5-A98E-644903DA301A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7" creationId="{26B1AA82-D838-4D65-9C0C-3F4FAD45637E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8" creationId="{84805E36-13FF-4AED-BC04-39FBA74889F0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9" creationId="{54F73CF5-0A7E-4B28-BF31-42EB0BA19403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0" creationId="{1F10C2DC-3DBE-45B6-8C15-DA3C335F0B4E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1" creationId="{11326633-0A5A-402A-BCA8-5CD0E77788F7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2" creationId="{E324FC6B-6EDD-4075-90C3-0E1E7E01B0F6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3" creationId="{563633F4-B498-4E12-9B26-CBEFAC007E8A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4" creationId="{AFA8EE83-E435-4D7F-A2A8-F8566A7B33A9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5" creationId="{7D507A69-A545-44D2-A65C-87D47E371CDC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6" creationId="{584E995D-8057-4905-BFE5-C560E3EA54C2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7" creationId="{85A10E7B-B9B6-4272-8DFC-C6516970F657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8" creationId="{D917E260-92BC-4AA8-9677-605DD5B16E2A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9" creationId="{9B331D36-4893-48D7-A6CF-761993E7B1D8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0" creationId="{039863E5-CE81-4DE5-AC4A-0507DF42562E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1" creationId="{FE178B56-EDC0-4CC5-97A2-38211D1DB420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2" creationId="{34AC906D-1B6E-4488-A264-CD3BFD7D0A36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3" creationId="{E4908B5B-3CD7-4405-BCF3-BFE7287D3B78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4" creationId="{5ABD8442-AB7C-492D-BBE0-F8F176D1FA63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5" creationId="{97A200A7-8185-4251-BFDC-79BB1CC85115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6" creationId="{0AE06230-540E-41AA-9FAA-52909F29FC73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7" creationId="{E8249F84-073A-40F8-8081-EC47EE53F41C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8" creationId="{E02C21A1-967C-4275-8E9E-6C531601530C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9" creationId="{339A87C8-6EC9-4AC1-93C7-1249EC19B052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40" creationId="{2BACF455-B23B-4360-B869-5C25179B18D2}"/>
          </ac:spMkLst>
        </pc:spChg>
        <pc:grpChg chg="add mod">
          <ac:chgData name="hui xu" userId="70b675938bab3b5e" providerId="LiveId" clId="{118552E8-43B1-4B11-9582-8C4002339A39}" dt="2020-06-16T10:42:49.169" v="4667" actId="1076"/>
          <ac:grpSpMkLst>
            <pc:docMk/>
            <pc:sldMk cId="775435934" sldId="373"/>
            <ac:grpSpMk id="6" creationId="{CA41E05F-1931-400C-BD79-56A2759A1F61}"/>
          </ac:grpSpMkLst>
        </pc:grpChg>
        <pc:cxnChg chg="mod">
          <ac:chgData name="hui xu" userId="70b675938bab3b5e" providerId="LiveId" clId="{118552E8-43B1-4B11-9582-8C4002339A39}" dt="2020-06-16T10:42:46.148" v="4666"/>
          <ac:cxnSpMkLst>
            <pc:docMk/>
            <pc:sldMk cId="775435934" sldId="373"/>
            <ac:cxnSpMk id="8" creationId="{BB05BD4D-CAA5-4D3D-B475-FFBA7A610744}"/>
          </ac:cxnSpMkLst>
        </pc:cxnChg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131008420" sldId="374"/>
        </pc:sldMkLst>
      </pc:sldChg>
      <pc:sldChg chg="addSp delSp modSp add mod modTransition delAnim modAnim">
        <pc:chgData name="hui xu" userId="70b675938bab3b5e" providerId="LiveId" clId="{118552E8-43B1-4B11-9582-8C4002339A39}" dt="2020-06-16T15:01:16.786" v="4716"/>
        <pc:sldMkLst>
          <pc:docMk/>
          <pc:sldMk cId="707946611" sldId="375"/>
        </pc:sldMkLst>
        <pc:spChg chg="del">
          <ac:chgData name="hui xu" userId="70b675938bab3b5e" providerId="LiveId" clId="{118552E8-43B1-4B11-9582-8C4002339A39}" dt="2020-06-12T16:13:56.365" v="1203" actId="21"/>
          <ac:spMkLst>
            <pc:docMk/>
            <pc:sldMk cId="707946611" sldId="375"/>
            <ac:spMk id="4" creationId="{14C5284F-F205-46BE-B118-E44258E10A67}"/>
          </ac:spMkLst>
        </pc:spChg>
        <pc:spChg chg="mod">
          <ac:chgData name="hui xu" userId="70b675938bab3b5e" providerId="LiveId" clId="{118552E8-43B1-4B11-9582-8C4002339A39}" dt="2020-06-16T02:53:05.469" v="3987" actId="20577"/>
          <ac:spMkLst>
            <pc:docMk/>
            <pc:sldMk cId="707946611" sldId="375"/>
            <ac:spMk id="5" creationId="{6BC9F681-CD85-4FA8-82BC-C537B6406D41}"/>
          </ac:spMkLst>
        </pc:spChg>
        <pc:spChg chg="del">
          <ac:chgData name="hui xu" userId="70b675938bab3b5e" providerId="LiveId" clId="{118552E8-43B1-4B11-9582-8C4002339A39}" dt="2020-06-12T16:13:48.782" v="1201" actId="21"/>
          <ac:spMkLst>
            <pc:docMk/>
            <pc:sldMk cId="707946611" sldId="375"/>
            <ac:spMk id="6" creationId="{8BF51BB1-5CB6-4406-BAA9-C919CAEE3391}"/>
          </ac:spMkLst>
        </pc:spChg>
        <pc:spChg chg="add mod">
          <ac:chgData name="hui xu" userId="70b675938bab3b5e" providerId="LiveId" clId="{118552E8-43B1-4B11-9582-8C4002339A39}" dt="2020-06-13T04:40:25.654" v="1761" actId="14100"/>
          <ac:spMkLst>
            <pc:docMk/>
            <pc:sldMk cId="707946611" sldId="375"/>
            <ac:spMk id="10" creationId="{E56B05DF-CE87-40B8-A20A-389C8556DD13}"/>
          </ac:spMkLst>
        </pc:spChg>
        <pc:spChg chg="add mod">
          <ac:chgData name="hui xu" userId="70b675938bab3b5e" providerId="LiveId" clId="{118552E8-43B1-4B11-9582-8C4002339A39}" dt="2020-06-16T02:50:48.128" v="3923" actId="1076"/>
          <ac:spMkLst>
            <pc:docMk/>
            <pc:sldMk cId="707946611" sldId="375"/>
            <ac:spMk id="13" creationId="{50ED0068-523E-4775-BC0C-17120AF32316}"/>
          </ac:spMkLst>
        </pc:spChg>
        <pc:spChg chg="del">
          <ac:chgData name="hui xu" userId="70b675938bab3b5e" providerId="LiveId" clId="{118552E8-43B1-4B11-9582-8C4002339A39}" dt="2020-06-12T16:13:58.668" v="1204" actId="21"/>
          <ac:spMkLst>
            <pc:docMk/>
            <pc:sldMk cId="707946611" sldId="375"/>
            <ac:spMk id="22" creationId="{9EC70094-F00F-4688-B6EB-E02192216363}"/>
          </ac:spMkLst>
        </pc:spChg>
        <pc:spChg chg="del">
          <ac:chgData name="hui xu" userId="70b675938bab3b5e" providerId="LiveId" clId="{118552E8-43B1-4B11-9582-8C4002339A39}" dt="2020-06-12T16:13:48.782" v="1201" actId="21"/>
          <ac:spMkLst>
            <pc:docMk/>
            <pc:sldMk cId="707946611" sldId="375"/>
            <ac:spMk id="23" creationId="{CC1C66DC-3A2F-43C0-84A0-3FA8FE23E529}"/>
          </ac:spMkLst>
        </pc:spChg>
        <pc:spChg chg="add mod">
          <ac:chgData name="hui xu" userId="70b675938bab3b5e" providerId="LiveId" clId="{118552E8-43B1-4B11-9582-8C4002339A39}" dt="2020-06-13T04:40:13.324" v="1757" actId="14100"/>
          <ac:spMkLst>
            <pc:docMk/>
            <pc:sldMk cId="707946611" sldId="375"/>
            <ac:spMk id="25" creationId="{67CCE953-BCE4-4D8F-B82C-8BCD7792969D}"/>
          </ac:spMkLst>
        </pc:spChg>
        <pc:spChg chg="add mod">
          <ac:chgData name="hui xu" userId="70b675938bab3b5e" providerId="LiveId" clId="{118552E8-43B1-4B11-9582-8C4002339A39}" dt="2020-06-16T02:51:15.815" v="3924" actId="1076"/>
          <ac:spMkLst>
            <pc:docMk/>
            <pc:sldMk cId="707946611" sldId="375"/>
            <ac:spMk id="26" creationId="{9067AFAD-6AA6-42EB-B03F-111472CF91E3}"/>
          </ac:spMkLst>
        </pc:spChg>
        <pc:spChg chg="add mod">
          <ac:chgData name="hui xu" userId="70b675938bab3b5e" providerId="LiveId" clId="{118552E8-43B1-4B11-9582-8C4002339A39}" dt="2020-06-16T03:07:06.693" v="4059" actId="20577"/>
          <ac:spMkLst>
            <pc:docMk/>
            <pc:sldMk cId="707946611" sldId="375"/>
            <ac:spMk id="27" creationId="{2FA877B6-5770-4CB9-824B-0EC2278A6541}"/>
          </ac:spMkLst>
        </pc:spChg>
        <pc:spChg chg="add mod">
          <ac:chgData name="hui xu" userId="70b675938bab3b5e" providerId="LiveId" clId="{118552E8-43B1-4B11-9582-8C4002339A39}" dt="2020-06-13T04:40:01.413" v="1756" actId="1035"/>
          <ac:spMkLst>
            <pc:docMk/>
            <pc:sldMk cId="707946611" sldId="375"/>
            <ac:spMk id="28" creationId="{8B7EFE28-2173-4D1D-B048-A0DE71829BA6}"/>
          </ac:spMkLst>
        </pc:spChg>
        <pc:spChg chg="add mod">
          <ac:chgData name="hui xu" userId="70b675938bab3b5e" providerId="LiveId" clId="{118552E8-43B1-4B11-9582-8C4002339A39}" dt="2020-06-12T16:28:06.881" v="1507" actId="164"/>
          <ac:spMkLst>
            <pc:docMk/>
            <pc:sldMk cId="707946611" sldId="375"/>
            <ac:spMk id="29" creationId="{8DE092AB-D916-4F93-9E97-C36DB300AF89}"/>
          </ac:spMkLst>
        </pc:spChg>
        <pc:spChg chg="add mod">
          <ac:chgData name="hui xu" userId="70b675938bab3b5e" providerId="LiveId" clId="{118552E8-43B1-4B11-9582-8C4002339A39}" dt="2020-06-12T16:28:06.881" v="1507" actId="164"/>
          <ac:spMkLst>
            <pc:docMk/>
            <pc:sldMk cId="707946611" sldId="375"/>
            <ac:spMk id="30" creationId="{F10C42BA-FD29-45F6-904E-7A24CBC4E210}"/>
          </ac:spMkLst>
        </pc:spChg>
        <pc:spChg chg="add mod">
          <ac:chgData name="hui xu" userId="70b675938bab3b5e" providerId="LiveId" clId="{118552E8-43B1-4B11-9582-8C4002339A39}" dt="2020-06-12T16:28:06.881" v="1507" actId="164"/>
          <ac:spMkLst>
            <pc:docMk/>
            <pc:sldMk cId="707946611" sldId="375"/>
            <ac:spMk id="31" creationId="{FC956A14-D711-4A07-9B90-78B2EBE4970D}"/>
          </ac:spMkLst>
        </pc:spChg>
        <pc:spChg chg="add mod">
          <ac:chgData name="hui xu" userId="70b675938bab3b5e" providerId="LiveId" clId="{118552E8-43B1-4B11-9582-8C4002339A39}" dt="2020-06-12T16:28:06.881" v="1507" actId="164"/>
          <ac:spMkLst>
            <pc:docMk/>
            <pc:sldMk cId="707946611" sldId="375"/>
            <ac:spMk id="32" creationId="{AE0196DF-AC0F-496D-80C4-8430727142F1}"/>
          </ac:spMkLst>
        </pc:spChg>
        <pc:spChg chg="add mod">
          <ac:chgData name="hui xu" userId="70b675938bab3b5e" providerId="LiveId" clId="{118552E8-43B1-4B11-9582-8C4002339A39}" dt="2020-06-13T04:37:54.538" v="1724" actId="1035"/>
          <ac:spMkLst>
            <pc:docMk/>
            <pc:sldMk cId="707946611" sldId="375"/>
            <ac:spMk id="34" creationId="{6741F059-40F0-48AC-AD6D-AD76A5B43189}"/>
          </ac:spMkLst>
        </pc:spChg>
        <pc:spChg chg="add del mod">
          <ac:chgData name="hui xu" userId="70b675938bab3b5e" providerId="LiveId" clId="{118552E8-43B1-4B11-9582-8C4002339A39}" dt="2020-06-16T02:41:40.503" v="3725" actId="21"/>
          <ac:spMkLst>
            <pc:docMk/>
            <pc:sldMk cId="707946611" sldId="375"/>
            <ac:spMk id="35" creationId="{14F18EA0-0766-4518-B772-1AB5CADACC70}"/>
          </ac:spMkLst>
        </pc:spChg>
        <pc:spChg chg="add mod">
          <ac:chgData name="hui xu" userId="70b675938bab3b5e" providerId="LiveId" clId="{118552E8-43B1-4B11-9582-8C4002339A39}" dt="2020-06-13T04:38:00.738" v="1727" actId="1038"/>
          <ac:spMkLst>
            <pc:docMk/>
            <pc:sldMk cId="707946611" sldId="375"/>
            <ac:spMk id="42" creationId="{676DCB90-65E3-434D-8D53-CA6B54E092E8}"/>
          </ac:spMkLst>
        </pc:spChg>
        <pc:spChg chg="add del mod">
          <ac:chgData name="hui xu" userId="70b675938bab3b5e" providerId="LiveId" clId="{118552E8-43B1-4B11-9582-8C4002339A39}" dt="2020-06-16T03:07:46.835" v="4062" actId="20577"/>
          <ac:spMkLst>
            <pc:docMk/>
            <pc:sldMk cId="707946611" sldId="375"/>
            <ac:spMk id="53" creationId="{CC18F15F-61BA-4E10-A1C3-69C0EDEF2998}"/>
          </ac:spMkLst>
        </pc:spChg>
        <pc:spChg chg="add del mod">
          <ac:chgData name="hui xu" userId="70b675938bab3b5e" providerId="LiveId" clId="{118552E8-43B1-4B11-9582-8C4002339A39}" dt="2020-06-12T16:38:12.646" v="1543" actId="21"/>
          <ac:spMkLst>
            <pc:docMk/>
            <pc:sldMk cId="707946611" sldId="375"/>
            <ac:spMk id="71" creationId="{A0153D61-E1B9-425B-B075-23AE73A389C7}"/>
          </ac:spMkLst>
        </pc:spChg>
        <pc:grpChg chg="add mod">
          <ac:chgData name="hui xu" userId="70b675938bab3b5e" providerId="LiveId" clId="{118552E8-43B1-4B11-9582-8C4002339A39}" dt="2020-06-13T04:38:18.653" v="1730" actId="164"/>
          <ac:grpSpMkLst>
            <pc:docMk/>
            <pc:sldMk cId="707946611" sldId="375"/>
            <ac:grpSpMk id="19" creationId="{C10D6505-2532-422D-9AF4-477FC47C8025}"/>
          </ac:grpSpMkLst>
        </pc:grpChg>
        <pc:grpChg chg="del">
          <ac:chgData name="hui xu" userId="70b675938bab3b5e" providerId="LiveId" clId="{118552E8-43B1-4B11-9582-8C4002339A39}" dt="2020-06-12T16:13:48.782" v="1201" actId="21"/>
          <ac:grpSpMkLst>
            <pc:docMk/>
            <pc:sldMk cId="707946611" sldId="375"/>
            <ac:grpSpMk id="24" creationId="{25F8F23E-AEBC-4558-B8B8-3954AFCA8373}"/>
          </ac:grpSpMkLst>
        </pc:grpChg>
        <pc:grpChg chg="add mod">
          <ac:chgData name="hui xu" userId="70b675938bab3b5e" providerId="LiveId" clId="{118552E8-43B1-4B11-9582-8C4002339A39}" dt="2020-06-12T16:31:58.043" v="1527" actId="164"/>
          <ac:grpSpMkLst>
            <pc:docMk/>
            <pc:sldMk cId="707946611" sldId="375"/>
            <ac:grpSpMk id="47" creationId="{40A757F7-75DC-4987-AFCC-DB0D22244DB6}"/>
          </ac:grpSpMkLst>
        </pc:grpChg>
        <pc:grpChg chg="add mod">
          <ac:chgData name="hui xu" userId="70b675938bab3b5e" providerId="LiveId" clId="{118552E8-43B1-4B11-9582-8C4002339A39}" dt="2020-06-13T04:38:18.653" v="1730" actId="164"/>
          <ac:grpSpMkLst>
            <pc:docMk/>
            <pc:sldMk cId="707946611" sldId="375"/>
            <ac:grpSpMk id="58" creationId="{2B988896-B9CD-4E58-B9D9-DEC2A7315725}"/>
          </ac:grpSpMkLst>
        </pc:grpChg>
        <pc:picChg chg="add del mod">
          <ac:chgData name="hui xu" userId="70b675938bab3b5e" providerId="LiveId" clId="{118552E8-43B1-4B11-9582-8C4002339A39}" dt="2020-06-16T14:47:10.423" v="4706"/>
          <ac:picMkLst>
            <pc:docMk/>
            <pc:sldMk cId="707946611" sldId="375"/>
            <ac:picMk id="3" creationId="{023E8A51-B507-4AFF-8962-7DFF93F9BA11}"/>
          </ac:picMkLst>
        </pc:picChg>
        <pc:picChg chg="add del mod">
          <ac:chgData name="hui xu" userId="70b675938bab3b5e" providerId="LiveId" clId="{118552E8-43B1-4B11-9582-8C4002339A39}" dt="2020-06-16T14:49:30.448" v="4707"/>
          <ac:picMkLst>
            <pc:docMk/>
            <pc:sldMk cId="707946611" sldId="375"/>
            <ac:picMk id="4" creationId="{C6900A54-45E7-44A3-B34B-0AFCA90A188E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707946611" sldId="375"/>
            <ac:picMk id="6" creationId="{F4018303-9665-4F03-910E-D49CC50528CA}"/>
          </ac:picMkLst>
        </pc:picChg>
        <pc:cxnChg chg="mod">
          <ac:chgData name="hui xu" userId="70b675938bab3b5e" providerId="LiveId" clId="{118552E8-43B1-4B11-9582-8C4002339A39}" dt="2020-06-12T16:13:48.782" v="1201" actId="21"/>
          <ac:cxnSpMkLst>
            <pc:docMk/>
            <pc:sldMk cId="707946611" sldId="375"/>
            <ac:cxnSpMk id="11" creationId="{4BD309AE-C152-441F-AFCC-9D11DF846F52}"/>
          </ac:cxnSpMkLst>
        </pc:cxnChg>
        <pc:cxnChg chg="mod">
          <ac:chgData name="hui xu" userId="70b675938bab3b5e" providerId="LiveId" clId="{118552E8-43B1-4B11-9582-8C4002339A39}" dt="2020-06-12T16:13:48.782" v="1201" actId="21"/>
          <ac:cxnSpMkLst>
            <pc:docMk/>
            <pc:sldMk cId="707946611" sldId="375"/>
            <ac:cxnSpMk id="15" creationId="{06E13DDA-9495-4E5D-B3CA-14BD8320264C}"/>
          </ac:cxnSpMkLst>
        </pc:cxnChg>
        <pc:cxnChg chg="mod">
          <ac:chgData name="hui xu" userId="70b675938bab3b5e" providerId="LiveId" clId="{118552E8-43B1-4B11-9582-8C4002339A39}" dt="2020-06-12T16:13:48.782" v="1201" actId="21"/>
          <ac:cxnSpMkLst>
            <pc:docMk/>
            <pc:sldMk cId="707946611" sldId="375"/>
            <ac:cxnSpMk id="20" creationId="{C7B4B53C-D76C-4251-B8F6-9A479F0758A4}"/>
          </ac:cxnSpMkLst>
        </pc:cxnChg>
        <pc:cxnChg chg="add mod">
          <ac:chgData name="hui xu" userId="70b675938bab3b5e" providerId="LiveId" clId="{118552E8-43B1-4B11-9582-8C4002339A39}" dt="2020-06-13T04:37:54.538" v="1724" actId="1035"/>
          <ac:cxnSpMkLst>
            <pc:docMk/>
            <pc:sldMk cId="707946611" sldId="375"/>
            <ac:cxnSpMk id="33" creationId="{9309C1F6-D73C-4AEE-ADEA-933CF76AA7B9}"/>
          </ac:cxnSpMkLst>
        </pc:cxnChg>
        <pc:cxnChg chg="add mod">
          <ac:chgData name="hui xu" userId="70b675938bab3b5e" providerId="LiveId" clId="{118552E8-43B1-4B11-9582-8C4002339A39}" dt="2020-06-13T04:38:00.738" v="1727" actId="1038"/>
          <ac:cxnSpMkLst>
            <pc:docMk/>
            <pc:sldMk cId="707946611" sldId="375"/>
            <ac:cxnSpMk id="43" creationId="{0E4F8229-37EA-459C-8F73-41486881AFBF}"/>
          </ac:cxnSpMkLst>
        </pc:cxnChg>
        <pc:cxnChg chg="add mod">
          <ac:chgData name="hui xu" userId="70b675938bab3b5e" providerId="LiveId" clId="{118552E8-43B1-4B11-9582-8C4002339A39}" dt="2020-06-16T03:07:42.005" v="4061" actId="21"/>
          <ac:cxnSpMkLst>
            <pc:docMk/>
            <pc:sldMk cId="707946611" sldId="375"/>
            <ac:cxnSpMk id="54" creationId="{3745B349-53CF-4EC4-90AE-7A7C2389453C}"/>
          </ac:cxnSpMkLst>
        </pc:cxnChg>
        <pc:cxnChg chg="add mod">
          <ac:chgData name="hui xu" userId="70b675938bab3b5e" providerId="LiveId" clId="{118552E8-43B1-4B11-9582-8C4002339A39}" dt="2020-06-16T03:07:42.005" v="4061" actId="21"/>
          <ac:cxnSpMkLst>
            <pc:docMk/>
            <pc:sldMk cId="707946611" sldId="375"/>
            <ac:cxnSpMk id="60" creationId="{8C6D8DC6-2CD9-4159-B315-3062EA13203A}"/>
          </ac:cxnSpMkLst>
        </pc:cxnChg>
        <pc:cxnChg chg="add mod">
          <ac:chgData name="hui xu" userId="70b675938bab3b5e" providerId="LiveId" clId="{118552E8-43B1-4B11-9582-8C4002339A39}" dt="2020-06-13T04:38:18.653" v="1730" actId="164"/>
          <ac:cxnSpMkLst>
            <pc:docMk/>
            <pc:sldMk cId="707946611" sldId="375"/>
            <ac:cxnSpMk id="63" creationId="{AF2FA323-AD20-4547-B70B-076F3115F323}"/>
          </ac:cxnSpMkLst>
        </pc:cxnChg>
      </pc:sldChg>
      <pc:sldChg chg="modSp del mod">
        <pc:chgData name="hui xu" userId="70b675938bab3b5e" providerId="LiveId" clId="{118552E8-43B1-4B11-9582-8C4002339A39}" dt="2020-06-12T16:11:31.902" v="1168" actId="2696"/>
        <pc:sldMkLst>
          <pc:docMk/>
          <pc:sldMk cId="3014413576" sldId="375"/>
        </pc:sldMkLst>
        <pc:spChg chg="mod">
          <ac:chgData name="hui xu" userId="70b675938bab3b5e" providerId="LiveId" clId="{118552E8-43B1-4B11-9582-8C4002339A39}" dt="2020-06-12T14:23:26.992" v="92" actId="1076"/>
          <ac:spMkLst>
            <pc:docMk/>
            <pc:sldMk cId="3014413576" sldId="375"/>
            <ac:spMk id="4" creationId="{14C5284F-F205-46BE-B118-E44258E10A67}"/>
          </ac:spMkLst>
        </pc:spChg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17842977" sldId="37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992941303" sldId="377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104282775" sldId="378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521009700" sldId="379"/>
        </pc:sldMkLst>
      </pc:sldChg>
      <pc:sldChg chg="addSp delSp modSp mod modTransition modAnim">
        <pc:chgData name="hui xu" userId="70b675938bab3b5e" providerId="LiveId" clId="{118552E8-43B1-4B11-9582-8C4002339A39}" dt="2020-06-16T15:01:16.786" v="4716"/>
        <pc:sldMkLst>
          <pc:docMk/>
          <pc:sldMk cId="1209518974" sldId="380"/>
        </pc:sldMkLst>
        <pc:spChg chg="mod">
          <ac:chgData name="hui xu" userId="70b675938bab3b5e" providerId="LiveId" clId="{118552E8-43B1-4B11-9582-8C4002339A39}" dt="2020-06-13T05:09:50.406" v="1800" actId="20577"/>
          <ac:spMkLst>
            <pc:docMk/>
            <pc:sldMk cId="1209518974" sldId="380"/>
            <ac:spMk id="2" creationId="{3B62FE91-72E2-4D22-8467-1C83DD8CE540}"/>
          </ac:spMkLst>
        </pc:spChg>
        <pc:picChg chg="add del mod">
          <ac:chgData name="hui xu" userId="70b675938bab3b5e" providerId="LiveId" clId="{118552E8-43B1-4B11-9582-8C4002339A39}" dt="2020-06-16T14:23:25.724" v="4680"/>
          <ac:picMkLst>
            <pc:docMk/>
            <pc:sldMk cId="1209518974" sldId="380"/>
            <ac:picMk id="3" creationId="{1831336C-9B59-4756-B8C5-96343732E0CF}"/>
          </ac:picMkLst>
        </pc:picChg>
        <pc:picChg chg="add del mod">
          <ac:chgData name="hui xu" userId="70b675938bab3b5e" providerId="LiveId" clId="{118552E8-43B1-4B11-9582-8C4002339A39}" dt="2020-06-16T14:24:29.366" v="4681"/>
          <ac:picMkLst>
            <pc:docMk/>
            <pc:sldMk cId="1209518974" sldId="380"/>
            <ac:picMk id="6" creationId="{D2BA8D37-2E44-4DB8-9B14-23A992967506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209518974" sldId="380"/>
            <ac:picMk id="7" creationId="{6DEAABEA-2951-42C4-B653-7FCBFEC4958D}"/>
          </ac:picMkLst>
        </pc:picChg>
      </pc:sldChg>
      <pc:sldChg chg="del">
        <pc:chgData name="hui xu" userId="70b675938bab3b5e" providerId="LiveId" clId="{118552E8-43B1-4B11-9582-8C4002339A39}" dt="2020-06-12T14:13:17.164" v="4" actId="47"/>
        <pc:sldMkLst>
          <pc:docMk/>
          <pc:sldMk cId="1553983007" sldId="381"/>
        </pc:sldMkLst>
      </pc:sldChg>
      <pc:sldChg chg="del">
        <pc:chgData name="hui xu" userId="70b675938bab3b5e" providerId="LiveId" clId="{118552E8-43B1-4B11-9582-8C4002339A39}" dt="2020-06-12T14:13:17.164" v="4" actId="47"/>
        <pc:sldMkLst>
          <pc:docMk/>
          <pc:sldMk cId="3354435246" sldId="382"/>
        </pc:sldMkLst>
      </pc:sldChg>
      <pc:sldChg chg="del">
        <pc:chgData name="hui xu" userId="70b675938bab3b5e" providerId="LiveId" clId="{118552E8-43B1-4B11-9582-8C4002339A39}" dt="2020-06-12T14:13:18.415" v="5" actId="47"/>
        <pc:sldMkLst>
          <pc:docMk/>
          <pc:sldMk cId="911535139" sldId="383"/>
        </pc:sldMkLst>
      </pc:sldChg>
      <pc:sldChg chg="del">
        <pc:chgData name="hui xu" userId="70b675938bab3b5e" providerId="LiveId" clId="{118552E8-43B1-4B11-9582-8C4002339A39}" dt="2020-06-12T14:13:17.164" v="4" actId="47"/>
        <pc:sldMkLst>
          <pc:docMk/>
          <pc:sldMk cId="2375868542" sldId="385"/>
        </pc:sldMkLst>
      </pc:sldChg>
      <pc:sldChg chg="modTransition modAnim">
        <pc:chgData name="hui xu" userId="70b675938bab3b5e" providerId="LiveId" clId="{118552E8-43B1-4B11-9582-8C4002339A39}" dt="2020-06-16T15:01:16.786" v="4716"/>
        <pc:sldMkLst>
          <pc:docMk/>
          <pc:sldMk cId="3725843257" sldId="386"/>
        </pc:sldMkLst>
      </pc:sldChg>
      <pc:sldChg chg="del">
        <pc:chgData name="hui xu" userId="70b675938bab3b5e" providerId="LiveId" clId="{118552E8-43B1-4B11-9582-8C4002339A39}" dt="2020-06-14T14:13:04.833" v="2492" actId="2696"/>
        <pc:sldMkLst>
          <pc:docMk/>
          <pc:sldMk cId="2129845610" sldId="387"/>
        </pc:sldMkLst>
      </pc:sldChg>
      <pc:sldChg chg="addSp delSp modSp mod modTransition modAnim">
        <pc:chgData name="hui xu" userId="70b675938bab3b5e" providerId="LiveId" clId="{118552E8-43B1-4B11-9582-8C4002339A39}" dt="2020-06-16T15:01:16.786" v="4716"/>
        <pc:sldMkLst>
          <pc:docMk/>
          <pc:sldMk cId="3688973670" sldId="388"/>
        </pc:sldMkLst>
        <pc:spChg chg="mod">
          <ac:chgData name="hui xu" userId="70b675938bab3b5e" providerId="LiveId" clId="{118552E8-43B1-4B11-9582-8C4002339A39}" dt="2020-06-13T05:13:51.310" v="1840" actId="164"/>
          <ac:spMkLst>
            <pc:docMk/>
            <pc:sldMk cId="3688973670" sldId="388"/>
            <ac:spMk id="7" creationId="{32C82690-E39B-4517-8429-401D915DAC04}"/>
          </ac:spMkLst>
        </pc:spChg>
        <pc:spChg chg="mod">
          <ac:chgData name="hui xu" userId="70b675938bab3b5e" providerId="LiveId" clId="{118552E8-43B1-4B11-9582-8C4002339A39}" dt="2020-06-12T14:17:47.202" v="73" actId="1076"/>
          <ac:spMkLst>
            <pc:docMk/>
            <pc:sldMk cId="3688973670" sldId="388"/>
            <ac:spMk id="8" creationId="{945024CC-AEE3-448C-8BDA-788FF5F22CDB}"/>
          </ac:spMkLst>
        </pc:spChg>
        <pc:spChg chg="mod">
          <ac:chgData name="hui xu" userId="70b675938bab3b5e" providerId="LiveId" clId="{118552E8-43B1-4B11-9582-8C4002339A39}" dt="2020-06-15T04:54:19.910" v="3254"/>
          <ac:spMkLst>
            <pc:docMk/>
            <pc:sldMk cId="3688973670" sldId="388"/>
            <ac:spMk id="10" creationId="{9DF7AF41-5735-4484-A8EC-6EAB4A551CB5}"/>
          </ac:spMkLst>
        </pc:spChg>
        <pc:grpChg chg="add mod">
          <ac:chgData name="hui xu" userId="70b675938bab3b5e" providerId="LiveId" clId="{118552E8-43B1-4B11-9582-8C4002339A39}" dt="2020-06-13T05:13:53.635" v="1841" actId="1076"/>
          <ac:grpSpMkLst>
            <pc:docMk/>
            <pc:sldMk cId="3688973670" sldId="388"/>
            <ac:grpSpMk id="3" creationId="{84D0085F-0165-41D2-8227-E88F0CB4806D}"/>
          </ac:grpSpMkLst>
        </pc:grpChg>
        <pc:picChg chg="mod">
          <ac:chgData name="hui xu" userId="70b675938bab3b5e" providerId="LiveId" clId="{118552E8-43B1-4B11-9582-8C4002339A39}" dt="2020-06-13T05:13:51.310" v="1840" actId="164"/>
          <ac:picMkLst>
            <pc:docMk/>
            <pc:sldMk cId="3688973670" sldId="388"/>
            <ac:picMk id="4" creationId="{D9387E08-1C5B-4FDE-BC4C-AFA816017510}"/>
          </ac:picMkLst>
        </pc:picChg>
        <pc:picChg chg="add del mod">
          <ac:chgData name="hui xu" userId="70b675938bab3b5e" providerId="LiveId" clId="{118552E8-43B1-4B11-9582-8C4002339A39}" dt="2020-06-16T14:31:27.688" v="4689"/>
          <ac:picMkLst>
            <pc:docMk/>
            <pc:sldMk cId="3688973670" sldId="388"/>
            <ac:picMk id="11" creationId="{8284887B-FAF3-4086-B710-538255BD4457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3688973670" sldId="388"/>
            <ac:picMk id="12" creationId="{CBE7F3A2-A135-40B7-ACF1-270834BF6317}"/>
          </ac:picMkLst>
        </pc:picChg>
      </pc:sldChg>
      <pc:sldChg chg="addSp delSp modSp mod modTransition modAnim">
        <pc:chgData name="hui xu" userId="70b675938bab3b5e" providerId="LiveId" clId="{118552E8-43B1-4B11-9582-8C4002339A39}" dt="2020-06-16T15:01:16.786" v="4716"/>
        <pc:sldMkLst>
          <pc:docMk/>
          <pc:sldMk cId="1172602970" sldId="389"/>
        </pc:sldMkLst>
        <pc:spChg chg="add del mod">
          <ac:chgData name="hui xu" userId="70b675938bab3b5e" providerId="LiveId" clId="{118552E8-43B1-4B11-9582-8C4002339A39}" dt="2020-06-14T13:10:59.751" v="2055" actId="21"/>
          <ac:spMkLst>
            <pc:docMk/>
            <pc:sldMk cId="1172602970" sldId="389"/>
            <ac:spMk id="5" creationId="{5B0522D5-37A5-4061-B467-738849F3E8CA}"/>
          </ac:spMkLst>
        </pc:spChg>
        <pc:picChg chg="add del mod">
          <ac:chgData name="hui xu" userId="70b675938bab3b5e" providerId="LiveId" clId="{118552E8-43B1-4B11-9582-8C4002339A39}" dt="2020-06-16T14:51:16.282" v="4709"/>
          <ac:picMkLst>
            <pc:docMk/>
            <pc:sldMk cId="1172602970" sldId="389"/>
            <ac:picMk id="3" creationId="{9685BCF4-583B-4FE4-9230-8A2EAC628AC6}"/>
          </ac:picMkLst>
        </pc:picChg>
        <pc:picChg chg="add del mod">
          <ac:chgData name="hui xu" userId="70b675938bab3b5e" providerId="LiveId" clId="{118552E8-43B1-4B11-9582-8C4002339A39}" dt="2020-06-16T14:52:36.718" v="4710"/>
          <ac:picMkLst>
            <pc:docMk/>
            <pc:sldMk cId="1172602970" sldId="389"/>
            <ac:picMk id="5" creationId="{F1DD93BA-784C-4CCB-BAF0-E972EF4571AF}"/>
          </ac:picMkLst>
        </pc:picChg>
        <pc:picChg chg="del">
          <ac:chgData name="hui xu" userId="70b675938bab3b5e" providerId="LiveId" clId="{118552E8-43B1-4B11-9582-8C4002339A39}" dt="2020-06-14T13:10:53.738" v="2052" actId="478"/>
          <ac:picMkLst>
            <pc:docMk/>
            <pc:sldMk cId="1172602970" sldId="389"/>
            <ac:picMk id="6" creationId="{45537C4D-52B2-4571-82E0-FFEA83A7C132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172602970" sldId="389"/>
            <ac:picMk id="6" creationId="{7691397C-BDFD-42E4-86A0-8B6E29F9C5B4}"/>
          </ac:picMkLst>
        </pc:picChg>
      </pc:sldChg>
      <pc:sldChg chg="del">
        <pc:chgData name="hui xu" userId="70b675938bab3b5e" providerId="LiveId" clId="{118552E8-43B1-4B11-9582-8C4002339A39}" dt="2020-06-14T14:13:03.475" v="2491" actId="2696"/>
        <pc:sldMkLst>
          <pc:docMk/>
          <pc:sldMk cId="2729409573" sldId="398"/>
        </pc:sldMkLst>
      </pc:sldChg>
      <pc:sldChg chg="del">
        <pc:chgData name="hui xu" userId="70b675938bab3b5e" providerId="LiveId" clId="{118552E8-43B1-4B11-9582-8C4002339A39}" dt="2020-06-14T14:13:06.431" v="2493" actId="2696"/>
        <pc:sldMkLst>
          <pc:docMk/>
          <pc:sldMk cId="2085851010" sldId="401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547269711" sldId="402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768856632" sldId="403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912540512" sldId="404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955746784" sldId="405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39736299" sldId="406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1128644248" sldId="407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1236358520" sldId="408"/>
        </pc:sldMkLst>
      </pc:sldChg>
      <pc:sldChg chg="del">
        <pc:chgData name="hui xu" userId="70b675938bab3b5e" providerId="LiveId" clId="{118552E8-43B1-4B11-9582-8C4002339A39}" dt="2020-06-11T01:04:13.294" v="0" actId="2696"/>
        <pc:sldMkLst>
          <pc:docMk/>
          <pc:sldMk cId="2841497415" sldId="419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792138594" sldId="421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788231836" sldId="422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08856581" sldId="424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939272869" sldId="425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093851582" sldId="42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682588804" sldId="428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697618225" sldId="429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905383982" sldId="430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897992420" sldId="431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671710585" sldId="432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708700386" sldId="433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694041160" sldId="434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689408233" sldId="435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951623943" sldId="43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732584564" sldId="437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200285394" sldId="438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493622054" sldId="439"/>
        </pc:sldMkLst>
      </pc:sldChg>
      <pc:sldChg chg="addSp delSp modSp mod modTransition modAnim">
        <pc:chgData name="hui xu" userId="70b675938bab3b5e" providerId="LiveId" clId="{118552E8-43B1-4B11-9582-8C4002339A39}" dt="2020-06-16T15:01:16.786" v="4716"/>
        <pc:sldMkLst>
          <pc:docMk/>
          <pc:sldMk cId="628159536" sldId="440"/>
        </pc:sldMkLst>
        <pc:spChg chg="mod">
          <ac:chgData name="hui xu" userId="70b675938bab3b5e" providerId="LiveId" clId="{118552E8-43B1-4B11-9582-8C4002339A39}" dt="2020-06-12T14:17:55.567" v="74" actId="122"/>
          <ac:spMkLst>
            <pc:docMk/>
            <pc:sldMk cId="628159536" sldId="440"/>
            <ac:spMk id="8" creationId="{F1952999-C62C-4C40-807B-F6811543BCBD}"/>
          </ac:spMkLst>
        </pc:sp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628159536" sldId="440"/>
            <ac:picMk id="4" creationId="{32E255FD-810F-4FC4-9B9C-572DDD9AE553}"/>
          </ac:picMkLst>
        </pc:picChg>
      </pc:sldChg>
      <pc:sldChg chg="addSp delSp modSp add mod modTransition modAnim">
        <pc:chgData name="hui xu" userId="70b675938bab3b5e" providerId="LiveId" clId="{118552E8-43B1-4B11-9582-8C4002339A39}" dt="2020-06-16T15:01:16.786" v="4716"/>
        <pc:sldMkLst>
          <pc:docMk/>
          <pc:sldMk cId="793552310" sldId="441"/>
        </pc:sldMkLst>
        <pc:spChg chg="mod">
          <ac:chgData name="hui xu" userId="70b675938bab3b5e" providerId="LiveId" clId="{118552E8-43B1-4B11-9582-8C4002339A39}" dt="2020-06-14T13:11:24.742" v="2060" actId="20577"/>
          <ac:spMkLst>
            <pc:docMk/>
            <pc:sldMk cId="793552310" sldId="441"/>
            <ac:spMk id="9" creationId="{C4567071-7C1A-4527-97BD-A141F05C14A3}"/>
          </ac:spMkLst>
        </pc:spChg>
        <pc:picChg chg="add del mod">
          <ac:chgData name="hui xu" userId="70b675938bab3b5e" providerId="LiveId" clId="{118552E8-43B1-4B11-9582-8C4002339A39}" dt="2020-06-16T14:56:37.500" v="4714"/>
          <ac:picMkLst>
            <pc:docMk/>
            <pc:sldMk cId="793552310" sldId="441"/>
            <ac:picMk id="5" creationId="{341D18BB-81EC-4335-90FD-FE41D8867D4F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793552310" sldId="441"/>
            <ac:picMk id="7" creationId="{6164B11F-45D2-44F3-8F06-9799DD4E949F}"/>
          </ac:picMkLst>
        </pc:picChg>
      </pc:sldChg>
      <pc:sldChg chg="addSp delSp modSp del mod">
        <pc:chgData name="hui xu" userId="70b675938bab3b5e" providerId="LiveId" clId="{118552E8-43B1-4B11-9582-8C4002339A39}" dt="2020-06-12T14:16:00.363" v="47" actId="2696"/>
        <pc:sldMkLst>
          <pc:docMk/>
          <pc:sldMk cId="3461766264" sldId="441"/>
        </pc:sldMkLst>
        <pc:spChg chg="mod">
          <ac:chgData name="hui xu" userId="70b675938bab3b5e" providerId="LiveId" clId="{118552E8-43B1-4B11-9582-8C4002339A39}" dt="2020-06-12T14:15:12.127" v="45" actId="14100"/>
          <ac:spMkLst>
            <pc:docMk/>
            <pc:sldMk cId="3461766264" sldId="441"/>
            <ac:spMk id="3" creationId="{7E6E6D7B-B9EA-4797-B34C-5F03DF143B31}"/>
          </ac:spMkLst>
        </pc:spChg>
        <pc:spChg chg="add del mod">
          <ac:chgData name="hui xu" userId="70b675938bab3b5e" providerId="LiveId" clId="{118552E8-43B1-4B11-9582-8C4002339A39}" dt="2020-06-12T14:14:23.161" v="23"/>
          <ac:spMkLst>
            <pc:docMk/>
            <pc:sldMk cId="3461766264" sldId="441"/>
            <ac:spMk id="5" creationId="{2BA3622C-90F5-4A66-AFC4-E7041BE70E3C}"/>
          </ac:spMkLst>
        </pc:spChg>
        <pc:spChg chg="add del mod">
          <ac:chgData name="hui xu" userId="70b675938bab3b5e" providerId="LiveId" clId="{118552E8-43B1-4B11-9582-8C4002339A39}" dt="2020-06-12T14:14:29.355" v="27"/>
          <ac:spMkLst>
            <pc:docMk/>
            <pc:sldMk cId="3461766264" sldId="441"/>
            <ac:spMk id="7" creationId="{43CB3857-A489-479E-A77D-68F4FE503711}"/>
          </ac:spMkLst>
        </pc:spChg>
        <pc:spChg chg="add del mod">
          <ac:chgData name="hui xu" userId="70b675938bab3b5e" providerId="LiveId" clId="{118552E8-43B1-4B11-9582-8C4002339A39}" dt="2020-06-12T14:14:32.150" v="29"/>
          <ac:spMkLst>
            <pc:docMk/>
            <pc:sldMk cId="3461766264" sldId="441"/>
            <ac:spMk id="8" creationId="{A3B5C90F-3ADC-46EE-8BC5-52930B1B4C34}"/>
          </ac:spMkLst>
        </pc:spChg>
        <pc:spChg chg="add mod">
          <ac:chgData name="hui xu" userId="70b675938bab3b5e" providerId="LiveId" clId="{118552E8-43B1-4B11-9582-8C4002339A39}" dt="2020-06-12T14:15:08.125" v="44" actId="27636"/>
          <ac:spMkLst>
            <pc:docMk/>
            <pc:sldMk cId="3461766264" sldId="441"/>
            <ac:spMk id="9" creationId="{C4567071-7C1A-4527-97BD-A141F05C14A3}"/>
          </ac:spMkLst>
        </pc:spChg>
        <pc:picChg chg="add mod">
          <ac:chgData name="hui xu" userId="70b675938bab3b5e" providerId="LiveId" clId="{118552E8-43B1-4B11-9582-8C4002339A39}" dt="2020-06-12T14:15:17.283" v="46" actId="14100"/>
          <ac:picMkLst>
            <pc:docMk/>
            <pc:sldMk cId="3461766264" sldId="441"/>
            <ac:picMk id="4" creationId="{B6388EB0-B9CD-4683-88D2-B298DA23F95D}"/>
          </ac:picMkLst>
        </pc:picChg>
      </pc:sldChg>
      <pc:sldChg chg="del">
        <pc:chgData name="hui xu" userId="70b675938bab3b5e" providerId="LiveId" clId="{118552E8-43B1-4B11-9582-8C4002339A39}" dt="2020-06-12T14:13:17.164" v="4" actId="47"/>
        <pc:sldMkLst>
          <pc:docMk/>
          <pc:sldMk cId="3935134269" sldId="442"/>
        </pc:sldMkLst>
      </pc:sldChg>
      <pc:sldChg chg="addSp delSp modSp modTransition modAnim">
        <pc:chgData name="hui xu" userId="70b675938bab3b5e" providerId="LiveId" clId="{118552E8-43B1-4B11-9582-8C4002339A39}" dt="2020-06-16T15:01:16.786" v="4716"/>
        <pc:sldMkLst>
          <pc:docMk/>
          <pc:sldMk cId="1038709415" sldId="443"/>
        </pc:sldMkLst>
        <pc:spChg chg="mod">
          <ac:chgData name="hui xu" userId="70b675938bab3b5e" providerId="LiveId" clId="{118552E8-43B1-4B11-9582-8C4002339A39}" dt="2020-06-15T04:54:14.130" v="3253" actId="20577"/>
          <ac:spMkLst>
            <pc:docMk/>
            <pc:sldMk cId="1038709415" sldId="443"/>
            <ac:spMk id="20" creationId="{A8C40958-FD78-4265-A163-EADD9BB857B0}"/>
          </ac:spMkLst>
        </pc:spChg>
        <pc:picChg chg="add del mod">
          <ac:chgData name="hui xu" userId="70b675938bab3b5e" providerId="LiveId" clId="{118552E8-43B1-4B11-9582-8C4002339A39}" dt="2020-06-16T14:27:46.163" v="4684"/>
          <ac:picMkLst>
            <pc:docMk/>
            <pc:sldMk cId="1038709415" sldId="443"/>
            <ac:picMk id="5" creationId="{B6D5A6A2-3EE1-4408-8C3D-6AC51EEE477F}"/>
          </ac:picMkLst>
        </pc:picChg>
        <pc:picChg chg="add del mod">
          <ac:chgData name="hui xu" userId="70b675938bab3b5e" providerId="LiveId" clId="{118552E8-43B1-4B11-9582-8C4002339A39}" dt="2020-06-16T14:28:23.468" v="4685"/>
          <ac:picMkLst>
            <pc:docMk/>
            <pc:sldMk cId="1038709415" sldId="443"/>
            <ac:picMk id="21" creationId="{16068643-E564-45A2-BFE0-57D586984538}"/>
          </ac:picMkLst>
        </pc:picChg>
        <pc:picChg chg="add del mod">
          <ac:chgData name="hui xu" userId="70b675938bab3b5e" providerId="LiveId" clId="{118552E8-43B1-4B11-9582-8C4002339A39}" dt="2020-06-16T14:29:06.351" v="4686"/>
          <ac:picMkLst>
            <pc:docMk/>
            <pc:sldMk cId="1038709415" sldId="443"/>
            <ac:picMk id="22" creationId="{D2AAA069-0BE0-42C4-8C6A-008339910B11}"/>
          </ac:picMkLst>
        </pc:picChg>
        <pc:picChg chg="add del mod">
          <ac:chgData name="hui xu" userId="70b675938bab3b5e" providerId="LiveId" clId="{118552E8-43B1-4B11-9582-8C4002339A39}" dt="2020-06-16T14:29:41.469" v="4687"/>
          <ac:picMkLst>
            <pc:docMk/>
            <pc:sldMk cId="1038709415" sldId="443"/>
            <ac:picMk id="23" creationId="{2A631D40-C62F-4768-96A4-B17B47D90A00}"/>
          </ac:picMkLst>
        </pc:picChg>
        <pc:picChg chg="add del mod">
          <ac:chgData name="hui xu" userId="70b675938bab3b5e" providerId="LiveId" clId="{118552E8-43B1-4B11-9582-8C4002339A39}" dt="2020-06-16T14:30:48.392" v="4688"/>
          <ac:picMkLst>
            <pc:docMk/>
            <pc:sldMk cId="1038709415" sldId="443"/>
            <ac:picMk id="24" creationId="{93A1095F-E4EA-49BF-9286-FFB83566EBCA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038709415" sldId="443"/>
            <ac:picMk id="25" creationId="{DE385CF0-35CE-41E4-B66F-1BF18DCBB7B4}"/>
          </ac:picMkLst>
        </pc:picChg>
      </pc:sldChg>
      <pc:sldChg chg="addSp delSp modSp add mod modTransition addAnim delAnim modAnim">
        <pc:chgData name="hui xu" userId="70b675938bab3b5e" providerId="LiveId" clId="{118552E8-43B1-4B11-9582-8C4002339A39}" dt="2020-06-16T15:01:16.786" v="4716"/>
        <pc:sldMkLst>
          <pc:docMk/>
          <pc:sldMk cId="2400704862" sldId="444"/>
        </pc:sldMkLst>
        <pc:spChg chg="mod">
          <ac:chgData name="hui xu" userId="70b675938bab3b5e" providerId="LiveId" clId="{118552E8-43B1-4B11-9582-8C4002339A39}" dt="2020-06-16T09:44:33.922" v="4394" actId="20577"/>
          <ac:spMkLst>
            <pc:docMk/>
            <pc:sldMk cId="2400704862" sldId="444"/>
            <ac:spMk id="2" creationId="{C3654398-8B9C-4666-B44A-3260D6F85158}"/>
          </ac:spMkLst>
        </pc:spChg>
        <pc:spChg chg="mod ord">
          <ac:chgData name="hui xu" userId="70b675938bab3b5e" providerId="LiveId" clId="{118552E8-43B1-4B11-9582-8C4002339A39}" dt="2020-06-16T10:35:39.152" v="4648" actId="1076"/>
          <ac:spMkLst>
            <pc:docMk/>
            <pc:sldMk cId="2400704862" sldId="444"/>
            <ac:spMk id="4" creationId="{1F591A66-A97A-4B7A-9A6C-D183691456D3}"/>
          </ac:spMkLst>
        </pc:spChg>
        <pc:spChg chg="mod">
          <ac:chgData name="hui xu" userId="70b675938bab3b5e" providerId="LiveId" clId="{118552E8-43B1-4B11-9582-8C4002339A39}" dt="2020-06-16T10:35:39.152" v="4648" actId="1076"/>
          <ac:spMkLst>
            <pc:docMk/>
            <pc:sldMk cId="2400704862" sldId="444"/>
            <ac:spMk id="5" creationId="{411908EF-8507-429D-A65C-6F1ED11BE3BB}"/>
          </ac:spMkLst>
        </pc:spChg>
        <pc:spChg chg="del mod">
          <ac:chgData name="hui xu" userId="70b675938bab3b5e" providerId="LiveId" clId="{118552E8-43B1-4B11-9582-8C4002339A39}" dt="2020-06-16T10:35:34.945" v="4647" actId="21"/>
          <ac:spMkLst>
            <pc:docMk/>
            <pc:sldMk cId="2400704862" sldId="444"/>
            <ac:spMk id="7" creationId="{1BA4DF45-9ACA-544D-8AEB-15ACAC7DA179}"/>
          </ac:spMkLst>
        </pc:spChg>
        <pc:spChg chg="mod">
          <ac:chgData name="hui xu" userId="70b675938bab3b5e" providerId="LiveId" clId="{118552E8-43B1-4B11-9582-8C4002339A39}" dt="2020-06-16T10:35:39.152" v="4648" actId="1076"/>
          <ac:spMkLst>
            <pc:docMk/>
            <pc:sldMk cId="2400704862" sldId="444"/>
            <ac:spMk id="8" creationId="{18D01E2F-7761-9E49-8174-DDEDAF1C1AD2}"/>
          </ac:spMkLst>
        </pc:spChg>
        <pc:spChg chg="add del mod">
          <ac:chgData name="hui xu" userId="70b675938bab3b5e" providerId="LiveId" clId="{118552E8-43B1-4B11-9582-8C4002339A39}" dt="2020-06-16T10:12:50.555" v="4467" actId="21"/>
          <ac:spMkLst>
            <pc:docMk/>
            <pc:sldMk cId="2400704862" sldId="444"/>
            <ac:spMk id="9" creationId="{EF9966EF-1A9E-41D9-8029-B302ADD9AA6E}"/>
          </ac:spMkLst>
        </pc:spChg>
      </pc:sldChg>
      <pc:sldChg chg="modSp del mod">
        <pc:chgData name="hui xu" userId="70b675938bab3b5e" providerId="LiveId" clId="{118552E8-43B1-4B11-9582-8C4002339A39}" dt="2020-06-14T13:57:53.395" v="2226" actId="2696"/>
        <pc:sldMkLst>
          <pc:docMk/>
          <pc:sldMk cId="3125652498" sldId="444"/>
        </pc:sldMkLst>
        <pc:spChg chg="mod">
          <ac:chgData name="hui xu" userId="70b675938bab3b5e" providerId="LiveId" clId="{118552E8-43B1-4B11-9582-8C4002339A39}" dt="2020-06-14T13:25:36.209" v="2085" actId="208"/>
          <ac:spMkLst>
            <pc:docMk/>
            <pc:sldMk cId="3125652498" sldId="444"/>
            <ac:spMk id="5" creationId="{411908EF-8507-429D-A65C-6F1ED11BE3BB}"/>
          </ac:spMkLst>
        </pc:spChg>
        <pc:spChg chg="mod">
          <ac:chgData name="hui xu" userId="70b675938bab3b5e" providerId="LiveId" clId="{118552E8-43B1-4B11-9582-8C4002339A39}" dt="2020-06-14T13:25:32.558" v="2084" actId="208"/>
          <ac:spMkLst>
            <pc:docMk/>
            <pc:sldMk cId="3125652498" sldId="444"/>
            <ac:spMk id="8" creationId="{18D01E2F-7761-9E49-8174-DDEDAF1C1AD2}"/>
          </ac:spMkLst>
        </pc:spChg>
      </pc:sldChg>
      <pc:sldChg chg="addSp modSp new del mod">
        <pc:chgData name="hui xu" userId="70b675938bab3b5e" providerId="LiveId" clId="{118552E8-43B1-4B11-9582-8C4002339A39}" dt="2020-06-12T15:17:20.771" v="554" actId="2696"/>
        <pc:sldMkLst>
          <pc:docMk/>
          <pc:sldMk cId="2255683902" sldId="445"/>
        </pc:sldMkLst>
        <pc:spChg chg="mod">
          <ac:chgData name="hui xu" userId="70b675938bab3b5e" providerId="LiveId" clId="{118552E8-43B1-4B11-9582-8C4002339A39}" dt="2020-06-12T14:51:44.919" v="263"/>
          <ac:spMkLst>
            <pc:docMk/>
            <pc:sldMk cId="2255683902" sldId="445"/>
            <ac:spMk id="2" creationId="{BF49539C-2234-4D06-BA79-0C9901F9D2B9}"/>
          </ac:spMkLst>
        </pc:spChg>
        <pc:spChg chg="mod">
          <ac:chgData name="hui xu" userId="70b675938bab3b5e" providerId="LiveId" clId="{118552E8-43B1-4B11-9582-8C4002339A39}" dt="2020-06-12T14:51:44.919" v="263"/>
          <ac:spMkLst>
            <pc:docMk/>
            <pc:sldMk cId="2255683902" sldId="445"/>
            <ac:spMk id="3" creationId="{04EBB38D-BFF0-43A7-A800-E27A1F18FC37}"/>
          </ac:spMkLst>
        </pc:spChg>
        <pc:spChg chg="add mod">
          <ac:chgData name="hui xu" userId="70b675938bab3b5e" providerId="LiveId" clId="{118552E8-43B1-4B11-9582-8C4002339A39}" dt="2020-06-12T14:52:21.259" v="273" actId="15"/>
          <ac:spMkLst>
            <pc:docMk/>
            <pc:sldMk cId="2255683902" sldId="445"/>
            <ac:spMk id="4" creationId="{602F6909-0A17-49D4-9CE0-0E2FD787A48B}"/>
          </ac:spMkLst>
        </pc:spChg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25805102" sldId="446"/>
        </pc:sldMkLst>
      </pc:sldChg>
      <pc:sldChg chg="addSp delSp modSp new mod ord modTransition modAnim">
        <pc:chgData name="hui xu" userId="70b675938bab3b5e" providerId="LiveId" clId="{118552E8-43B1-4B11-9582-8C4002339A39}" dt="2020-06-16T15:01:16.786" v="4716"/>
        <pc:sldMkLst>
          <pc:docMk/>
          <pc:sldMk cId="3605141623" sldId="446"/>
        </pc:sldMkLst>
        <pc:spChg chg="mod">
          <ac:chgData name="hui xu" userId="70b675938bab3b5e" providerId="LiveId" clId="{118552E8-43B1-4B11-9582-8C4002339A39}" dt="2020-06-16T00:25:16.115" v="3350" actId="20577"/>
          <ac:spMkLst>
            <pc:docMk/>
            <pc:sldMk cId="3605141623" sldId="446"/>
            <ac:spMk id="2" creationId="{239240AB-9807-475D-A1B9-0BB2FA2944D1}"/>
          </ac:spMkLst>
        </pc:spChg>
        <pc:spChg chg="mod">
          <ac:chgData name="hui xu" userId="70b675938bab3b5e" providerId="LiveId" clId="{118552E8-43B1-4B11-9582-8C4002339A39}" dt="2020-06-16T00:24:36.883" v="3333" actId="20577"/>
          <ac:spMkLst>
            <pc:docMk/>
            <pc:sldMk cId="3605141623" sldId="446"/>
            <ac:spMk id="4" creationId="{86439F02-0624-448B-AF14-30DD63DE7F2E}"/>
          </ac:spMkLst>
        </pc:spChg>
        <pc:picChg chg="add del mod">
          <ac:chgData name="hui xu" userId="70b675938bab3b5e" providerId="LiveId" clId="{118552E8-43B1-4B11-9582-8C4002339A39}" dt="2020-06-16T14:31:45.282" v="4690"/>
          <ac:picMkLst>
            <pc:docMk/>
            <pc:sldMk cId="3605141623" sldId="446"/>
            <ac:picMk id="5" creationId="{ADDB912F-8788-4653-B270-9C8E83FA5A93}"/>
          </ac:picMkLst>
        </pc:picChg>
        <pc:picChg chg="add del mod">
          <ac:chgData name="hui xu" userId="70b675938bab3b5e" providerId="LiveId" clId="{118552E8-43B1-4B11-9582-8C4002339A39}" dt="2020-06-16T14:31:57.002" v="4691"/>
          <ac:picMkLst>
            <pc:docMk/>
            <pc:sldMk cId="3605141623" sldId="446"/>
            <ac:picMk id="6" creationId="{45AF705B-E0AB-4505-AC3F-B66A7A33C284}"/>
          </ac:picMkLst>
        </pc:picChg>
        <pc:picChg chg="add del mod">
          <ac:chgData name="hui xu" userId="70b675938bab3b5e" providerId="LiveId" clId="{118552E8-43B1-4B11-9582-8C4002339A39}" dt="2020-06-16T14:34:05.847" v="4692"/>
          <ac:picMkLst>
            <pc:docMk/>
            <pc:sldMk cId="3605141623" sldId="446"/>
            <ac:picMk id="7" creationId="{E89016CA-EC5C-4515-B147-76EBB5EE0A6E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3605141623" sldId="446"/>
            <ac:picMk id="8" creationId="{C0716E12-1542-4EDD-A641-790DDDAB07E8}"/>
          </ac:picMkLst>
        </pc:picChg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2029993544" sldId="447"/>
        </pc:sldMkLst>
        <pc:spChg chg="mod">
          <ac:chgData name="hui xu" userId="70b675938bab3b5e" providerId="LiveId" clId="{118552E8-43B1-4B11-9582-8C4002339A39}" dt="2020-06-12T14:48:42.117" v="244"/>
          <ac:spMkLst>
            <pc:docMk/>
            <pc:sldMk cId="2029993544" sldId="447"/>
            <ac:spMk id="2" creationId="{7466B0FE-6A46-409E-B68B-C08D8E4893DB}"/>
          </ac:spMkLst>
        </pc:spChg>
        <pc:spChg chg="mod">
          <ac:chgData name="hui xu" userId="70b675938bab3b5e" providerId="LiveId" clId="{118552E8-43B1-4B11-9582-8C4002339A39}" dt="2020-06-12T14:48:54.598" v="252" actId="20577"/>
          <ac:spMkLst>
            <pc:docMk/>
            <pc:sldMk cId="2029993544" sldId="447"/>
            <ac:spMk id="4" creationId="{2A5E0715-8345-4164-AE02-8D0C1566EF64}"/>
          </ac:spMkLst>
        </pc:spChg>
        <pc:spChg chg="add del mod">
          <ac:chgData name="hui xu" userId="70b675938bab3b5e" providerId="LiveId" clId="{118552E8-43B1-4B11-9582-8C4002339A39}" dt="2020-06-16T01:30:53.905" v="3533" actId="21"/>
          <ac:spMkLst>
            <pc:docMk/>
            <pc:sldMk cId="2029993544" sldId="447"/>
            <ac:spMk id="7" creationId="{46FF0959-38B9-4B2E-B287-F41BC98A12E1}"/>
          </ac:spMkLst>
        </pc:spChg>
        <pc:spChg chg="add del mod">
          <ac:chgData name="hui xu" userId="70b675938bab3b5e" providerId="LiveId" clId="{118552E8-43B1-4B11-9582-8C4002339A39}" dt="2020-06-12T14:51:41.278" v="262"/>
          <ac:spMkLst>
            <pc:docMk/>
            <pc:sldMk cId="2029993544" sldId="447"/>
            <ac:spMk id="7" creationId="{FA92B986-F5B0-4889-98E8-F7ACD2716151}"/>
          </ac:spMkLst>
        </pc:spChg>
        <pc:spChg chg="add mod">
          <ac:chgData name="hui xu" userId="70b675938bab3b5e" providerId="LiveId" clId="{118552E8-43B1-4B11-9582-8C4002339A39}" dt="2020-06-16T01:39:31.209" v="3684" actId="1076"/>
          <ac:spMkLst>
            <pc:docMk/>
            <pc:sldMk cId="2029993544" sldId="447"/>
            <ac:spMk id="8" creationId="{97424C94-51BF-4534-B17B-D3F27C0135CD}"/>
          </ac:spMkLst>
        </pc:spChg>
        <pc:spChg chg="add mod">
          <ac:chgData name="hui xu" userId="70b675938bab3b5e" providerId="LiveId" clId="{118552E8-43B1-4B11-9582-8C4002339A39}" dt="2020-06-16T01:32:15.200" v="3634"/>
          <ac:spMkLst>
            <pc:docMk/>
            <pc:sldMk cId="2029993544" sldId="447"/>
            <ac:spMk id="9" creationId="{19C39B22-10D8-4601-9094-CFF16EFF3365}"/>
          </ac:spMkLst>
        </pc:spChg>
        <pc:picChg chg="add mod">
          <ac:chgData name="hui xu" userId="70b675938bab3b5e" providerId="LiveId" clId="{118552E8-43B1-4B11-9582-8C4002339A39}" dt="2020-06-16T01:42:14.861" v="3693" actId="1076"/>
          <ac:picMkLst>
            <pc:docMk/>
            <pc:sldMk cId="2029993544" sldId="447"/>
            <ac:picMk id="5" creationId="{6C7DC27D-52D0-4A59-A2A9-6DDD6927A356}"/>
          </ac:picMkLst>
        </pc:picChg>
        <pc:picChg chg="add mod">
          <ac:chgData name="hui xu" userId="70b675938bab3b5e" providerId="LiveId" clId="{118552E8-43B1-4B11-9582-8C4002339A39}" dt="2020-06-16T01:42:11.954" v="3691" actId="1076"/>
          <ac:picMkLst>
            <pc:docMk/>
            <pc:sldMk cId="2029993544" sldId="447"/>
            <ac:picMk id="6" creationId="{ABBE7917-8274-443E-95EC-735DA4918FD4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2029993544" sldId="447"/>
            <ac:picMk id="10" creationId="{E2E94304-E373-465F-9B59-C247498D3BE6}"/>
          </ac:picMkLst>
        </pc:picChg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743715295" sldId="448"/>
        </pc:sldMkLst>
        <pc:spChg chg="del">
          <ac:chgData name="hui xu" userId="70b675938bab3b5e" providerId="LiveId" clId="{118552E8-43B1-4B11-9582-8C4002339A39}" dt="2020-06-12T14:58:36.478" v="310" actId="21"/>
          <ac:spMkLst>
            <pc:docMk/>
            <pc:sldMk cId="743715295" sldId="448"/>
            <ac:spMk id="2" creationId="{7C920F4F-6981-42B7-A53D-90E4A9C07792}"/>
          </ac:spMkLst>
        </pc:spChg>
        <pc:spChg chg="add mod">
          <ac:chgData name="hui xu" userId="70b675938bab3b5e" providerId="LiveId" clId="{118552E8-43B1-4B11-9582-8C4002339A39}" dt="2020-06-16T01:45:49.116" v="3694" actId="113"/>
          <ac:spMkLst>
            <pc:docMk/>
            <pc:sldMk cId="743715295" sldId="448"/>
            <ac:spMk id="2" creationId="{94F6AC64-A5E4-4CC4-A490-C48660811CA0}"/>
          </ac:spMkLst>
        </pc:spChg>
        <pc:spChg chg="add del mod">
          <ac:chgData name="hui xu" userId="70b675938bab3b5e" providerId="LiveId" clId="{118552E8-43B1-4B11-9582-8C4002339A39}" dt="2020-06-12T15:19:23.234" v="606" actId="21"/>
          <ac:spMkLst>
            <pc:docMk/>
            <pc:sldMk cId="743715295" sldId="448"/>
            <ac:spMk id="6" creationId="{07A5F1BB-86A4-410A-B311-36375C0AD390}"/>
          </ac:spMkLst>
        </pc:spChg>
        <pc:spChg chg="add mod">
          <ac:chgData name="hui xu" userId="70b675938bab3b5e" providerId="LiveId" clId="{118552E8-43B1-4B11-9582-8C4002339A39}" dt="2020-06-16T01:40:00.168" v="3688"/>
          <ac:spMkLst>
            <pc:docMk/>
            <pc:sldMk cId="743715295" sldId="448"/>
            <ac:spMk id="6" creationId="{68596C2D-76C1-4BBE-9BAE-59819397BDC1}"/>
          </ac:spMkLst>
        </pc:spChg>
        <pc:spChg chg="add del mod">
          <ac:chgData name="hui xu" userId="70b675938bab3b5e" providerId="LiveId" clId="{118552E8-43B1-4B11-9582-8C4002339A39}" dt="2020-06-12T15:57:07.830" v="1021" actId="21"/>
          <ac:spMkLst>
            <pc:docMk/>
            <pc:sldMk cId="743715295" sldId="448"/>
            <ac:spMk id="7" creationId="{1FC99BE9-AE3E-4EFC-AB67-3E1241F946C9}"/>
          </ac:spMkLst>
        </pc:spChg>
        <pc:picChg chg="add del mod">
          <ac:chgData name="hui xu" userId="70b675938bab3b5e" providerId="LiveId" clId="{118552E8-43B1-4B11-9582-8C4002339A39}" dt="2020-06-16T14:43:23.169" v="4702"/>
          <ac:picMkLst>
            <pc:docMk/>
            <pc:sldMk cId="743715295" sldId="448"/>
            <ac:picMk id="4" creationId="{9489E342-7B24-4EB8-95FB-36417728C257}"/>
          </ac:picMkLst>
        </pc:picChg>
        <pc:picChg chg="add del mod">
          <ac:chgData name="hui xu" userId="70b675938bab3b5e" providerId="LiveId" clId="{118552E8-43B1-4B11-9582-8C4002339A39}" dt="2020-06-12T14:59:41.966" v="313" actId="478"/>
          <ac:picMkLst>
            <pc:docMk/>
            <pc:sldMk cId="743715295" sldId="448"/>
            <ac:picMk id="4" creationId="{C6DF6627-CBC0-4DFD-A94C-3BEC5042E8ED}"/>
          </ac:picMkLst>
        </pc:picChg>
        <pc:picChg chg="add mod modCrop">
          <ac:chgData name="hui xu" userId="70b675938bab3b5e" providerId="LiveId" clId="{118552E8-43B1-4B11-9582-8C4002339A39}" dt="2020-06-16T01:40:02.792" v="3689" actId="1076"/>
          <ac:picMkLst>
            <pc:docMk/>
            <pc:sldMk cId="743715295" sldId="448"/>
            <ac:picMk id="5" creationId="{48E19414-2D07-4C43-AB3C-EC88AFB3495C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743715295" sldId="448"/>
            <ac:picMk id="7" creationId="{9F2A51AF-862D-4CEF-AAF9-8DB4D35CC0E8}"/>
          </ac:picMkLst>
        </pc:pic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392955212" sldId="448"/>
        </pc:sldMkLst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1424359614" sldId="449"/>
        </pc:sldMkLst>
        <pc:spChg chg="mod">
          <ac:chgData name="hui xu" userId="70b675938bab3b5e" providerId="LiveId" clId="{118552E8-43B1-4B11-9582-8C4002339A39}" dt="2020-06-12T15:14:17.846" v="535"/>
          <ac:spMkLst>
            <pc:docMk/>
            <pc:sldMk cId="1424359614" sldId="449"/>
            <ac:spMk id="2" creationId="{3C77B516-6840-4BC3-AEBA-9A6400D6A709}"/>
          </ac:spMkLst>
        </pc:spChg>
        <pc:spChg chg="mod">
          <ac:chgData name="hui xu" userId="70b675938bab3b5e" providerId="LiveId" clId="{118552E8-43B1-4B11-9582-8C4002339A39}" dt="2020-06-12T15:14:17.846" v="535"/>
          <ac:spMkLst>
            <pc:docMk/>
            <pc:sldMk cId="1424359614" sldId="449"/>
            <ac:spMk id="3" creationId="{F1D35B5F-F730-4B63-97F3-5EAD358D5F0B}"/>
          </ac:spMkLst>
        </pc:spChg>
        <pc:spChg chg="add mod">
          <ac:chgData name="hui xu" userId="70b675938bab3b5e" providerId="LiveId" clId="{118552E8-43B1-4B11-9582-8C4002339A39}" dt="2020-06-16T02:56:46.680" v="4053" actId="20577"/>
          <ac:spMkLst>
            <pc:docMk/>
            <pc:sldMk cId="1424359614" sldId="449"/>
            <ac:spMk id="4" creationId="{6657DA63-751B-42C4-BECB-1BD20979FC54}"/>
          </ac:spMkLst>
        </pc:spChg>
        <pc:spChg chg="add mod">
          <ac:chgData name="hui xu" userId="70b675938bab3b5e" providerId="LiveId" clId="{118552E8-43B1-4B11-9582-8C4002339A39}" dt="2020-06-12T15:36:53.541" v="728" actId="164"/>
          <ac:spMkLst>
            <pc:docMk/>
            <pc:sldMk cId="1424359614" sldId="449"/>
            <ac:spMk id="7" creationId="{54968718-8243-41FE-B427-B9E635242BEE}"/>
          </ac:spMkLst>
        </pc:spChg>
        <pc:spChg chg="add mod">
          <ac:chgData name="hui xu" userId="70b675938bab3b5e" providerId="LiveId" clId="{118552E8-43B1-4B11-9582-8C4002339A39}" dt="2020-06-12T15:36:53.541" v="728" actId="164"/>
          <ac:spMkLst>
            <pc:docMk/>
            <pc:sldMk cId="1424359614" sldId="449"/>
            <ac:spMk id="8" creationId="{99BE1667-FA9B-4428-BCAF-ACAAFD22E940}"/>
          </ac:spMkLst>
        </pc:spChg>
        <pc:spChg chg="mod">
          <ac:chgData name="hui xu" userId="70b675938bab3b5e" providerId="LiveId" clId="{118552E8-43B1-4B11-9582-8C4002339A39}" dt="2020-06-12T15:36:58.776" v="730"/>
          <ac:spMkLst>
            <pc:docMk/>
            <pc:sldMk cId="1424359614" sldId="449"/>
            <ac:spMk id="11" creationId="{4A81ECC6-90C3-407D-8CAB-C086B12EC8CD}"/>
          </ac:spMkLst>
        </pc:spChg>
        <pc:spChg chg="mod">
          <ac:chgData name="hui xu" userId="70b675938bab3b5e" providerId="LiveId" clId="{118552E8-43B1-4B11-9582-8C4002339A39}" dt="2020-06-12T15:37:34.515" v="733" actId="1076"/>
          <ac:spMkLst>
            <pc:docMk/>
            <pc:sldMk cId="1424359614" sldId="449"/>
            <ac:spMk id="12" creationId="{888C3FF4-D00D-4525-8412-76174308EA32}"/>
          </ac:spMkLst>
        </pc:spChg>
        <pc:spChg chg="add mod">
          <ac:chgData name="hui xu" userId="70b675938bab3b5e" providerId="LiveId" clId="{118552E8-43B1-4B11-9582-8C4002339A39}" dt="2020-06-12T15:38:10.401" v="756" actId="164"/>
          <ac:spMkLst>
            <pc:docMk/>
            <pc:sldMk cId="1424359614" sldId="449"/>
            <ac:spMk id="13" creationId="{CF93E980-A8CF-4EE6-8FF4-E654CF1AE704}"/>
          </ac:spMkLst>
        </pc:spChg>
        <pc:spChg chg="add mod">
          <ac:chgData name="hui xu" userId="70b675938bab3b5e" providerId="LiveId" clId="{118552E8-43B1-4B11-9582-8C4002339A39}" dt="2020-06-12T15:38:10.401" v="756" actId="164"/>
          <ac:spMkLst>
            <pc:docMk/>
            <pc:sldMk cId="1424359614" sldId="449"/>
            <ac:spMk id="14" creationId="{806C131F-3E9E-4259-B87A-055EF32C0EA9}"/>
          </ac:spMkLst>
        </pc:spChg>
        <pc:spChg chg="add mod">
          <ac:chgData name="hui xu" userId="70b675938bab3b5e" providerId="LiveId" clId="{118552E8-43B1-4B11-9582-8C4002339A39}" dt="2020-06-16T02:46:48.934" v="3879" actId="1076"/>
          <ac:spMkLst>
            <pc:docMk/>
            <pc:sldMk cId="1424359614" sldId="449"/>
            <ac:spMk id="17" creationId="{B79DC7B3-2D5B-41B2-9E81-B1CBA8954521}"/>
          </ac:spMkLst>
        </pc:spChg>
        <pc:spChg chg="mod">
          <ac:chgData name="hui xu" userId="70b675938bab3b5e" providerId="LiveId" clId="{118552E8-43B1-4B11-9582-8C4002339A39}" dt="2020-06-12T15:38:18.662" v="759"/>
          <ac:spMkLst>
            <pc:docMk/>
            <pc:sldMk cId="1424359614" sldId="449"/>
            <ac:spMk id="18" creationId="{B2C0A58C-AD9F-46E6-B7E4-585A9EBCF77C}"/>
          </ac:spMkLst>
        </pc:spChg>
        <pc:spChg chg="mod">
          <ac:chgData name="hui xu" userId="70b675938bab3b5e" providerId="LiveId" clId="{118552E8-43B1-4B11-9582-8C4002339A39}" dt="2020-06-12T15:38:18.662" v="759"/>
          <ac:spMkLst>
            <pc:docMk/>
            <pc:sldMk cId="1424359614" sldId="449"/>
            <ac:spMk id="19" creationId="{D18E23E3-CFD1-4A81-B62F-39375BE3E674}"/>
          </ac:spMkLst>
        </pc:spChg>
        <pc:spChg chg="mod">
          <ac:chgData name="hui xu" userId="70b675938bab3b5e" providerId="LiveId" clId="{118552E8-43B1-4B11-9582-8C4002339A39}" dt="2020-06-12T15:38:18.662" v="759"/>
          <ac:spMkLst>
            <pc:docMk/>
            <pc:sldMk cId="1424359614" sldId="449"/>
            <ac:spMk id="20" creationId="{B0D12F70-CE39-42CC-93A9-F4E6706CFEB5}"/>
          </ac:spMkLst>
        </pc:spChg>
        <pc:spChg chg="mod">
          <ac:chgData name="hui xu" userId="70b675938bab3b5e" providerId="LiveId" clId="{118552E8-43B1-4B11-9582-8C4002339A39}" dt="2020-06-12T15:38:18.662" v="759"/>
          <ac:spMkLst>
            <pc:docMk/>
            <pc:sldMk cId="1424359614" sldId="449"/>
            <ac:spMk id="21" creationId="{756FB37E-A139-4CB1-8CE2-08EFCE1269CA}"/>
          </ac:spMkLst>
        </pc:spChg>
        <pc:spChg chg="mod">
          <ac:chgData name="hui xu" userId="70b675938bab3b5e" providerId="LiveId" clId="{118552E8-43B1-4B11-9582-8C4002339A39}" dt="2020-06-12T15:38:39.394" v="764"/>
          <ac:spMkLst>
            <pc:docMk/>
            <pc:sldMk cId="1424359614" sldId="449"/>
            <ac:spMk id="24" creationId="{316E2C31-9524-4BE5-8809-C555E3EA0754}"/>
          </ac:spMkLst>
        </pc:spChg>
        <pc:spChg chg="mod">
          <ac:chgData name="hui xu" userId="70b675938bab3b5e" providerId="LiveId" clId="{118552E8-43B1-4B11-9582-8C4002339A39}" dt="2020-06-12T15:38:39.394" v="764"/>
          <ac:spMkLst>
            <pc:docMk/>
            <pc:sldMk cId="1424359614" sldId="449"/>
            <ac:spMk id="25" creationId="{0B5EA873-8D3C-4910-8EC9-035CC825CB26}"/>
          </ac:spMkLst>
        </pc:spChg>
        <pc:spChg chg="add mod">
          <ac:chgData name="hui xu" userId="70b675938bab3b5e" providerId="LiveId" clId="{118552E8-43B1-4B11-9582-8C4002339A39}" dt="2020-06-16T02:46:48.934" v="3879" actId="1076"/>
          <ac:spMkLst>
            <pc:docMk/>
            <pc:sldMk cId="1424359614" sldId="449"/>
            <ac:spMk id="25" creationId="{581C121F-D235-47D5-B29F-AC7CC9C1F1B6}"/>
          </ac:spMkLst>
        </pc:spChg>
        <pc:spChg chg="mod">
          <ac:chgData name="hui xu" userId="70b675938bab3b5e" providerId="LiveId" clId="{118552E8-43B1-4B11-9582-8C4002339A39}" dt="2020-06-12T15:38:39.394" v="764"/>
          <ac:spMkLst>
            <pc:docMk/>
            <pc:sldMk cId="1424359614" sldId="449"/>
            <ac:spMk id="26" creationId="{01B63582-E7B5-4B52-8348-5B9AABF5B50B}"/>
          </ac:spMkLst>
        </pc:spChg>
        <pc:spChg chg="mod">
          <ac:chgData name="hui xu" userId="70b675938bab3b5e" providerId="LiveId" clId="{118552E8-43B1-4B11-9582-8C4002339A39}" dt="2020-06-12T15:38:39.394" v="764"/>
          <ac:spMkLst>
            <pc:docMk/>
            <pc:sldMk cId="1424359614" sldId="449"/>
            <ac:spMk id="27" creationId="{6886EC95-34D6-4323-8D7B-8E6FA1B89ECB}"/>
          </ac:spMkLst>
        </pc:spChg>
        <pc:spChg chg="mod">
          <ac:chgData name="hui xu" userId="70b675938bab3b5e" providerId="LiveId" clId="{118552E8-43B1-4B11-9582-8C4002339A39}" dt="2020-06-12T15:40:52.497" v="790"/>
          <ac:spMkLst>
            <pc:docMk/>
            <pc:sldMk cId="1424359614" sldId="449"/>
            <ac:spMk id="51" creationId="{AA065820-5365-4FF0-A99E-09D997E4DA4C}"/>
          </ac:spMkLst>
        </pc:spChg>
        <pc:spChg chg="mod">
          <ac:chgData name="hui xu" userId="70b675938bab3b5e" providerId="LiveId" clId="{118552E8-43B1-4B11-9582-8C4002339A39}" dt="2020-06-12T15:40:52.497" v="790"/>
          <ac:spMkLst>
            <pc:docMk/>
            <pc:sldMk cId="1424359614" sldId="449"/>
            <ac:spMk id="52" creationId="{5BE9D5E9-2A11-4685-AD71-35337D1A965D}"/>
          </ac:spMkLst>
        </pc:spChg>
        <pc:spChg chg="mod">
          <ac:chgData name="hui xu" userId="70b675938bab3b5e" providerId="LiveId" clId="{118552E8-43B1-4B11-9582-8C4002339A39}" dt="2020-06-12T15:42:06.709" v="811" actId="14100"/>
          <ac:spMkLst>
            <pc:docMk/>
            <pc:sldMk cId="1424359614" sldId="449"/>
            <ac:spMk id="53" creationId="{8978BAA1-372E-43E9-B5A0-6E7E4FB67EF0}"/>
          </ac:spMkLst>
        </pc:spChg>
        <pc:spChg chg="del mod">
          <ac:chgData name="hui xu" userId="70b675938bab3b5e" providerId="LiveId" clId="{118552E8-43B1-4B11-9582-8C4002339A39}" dt="2020-06-12T15:42:01.913" v="810" actId="21"/>
          <ac:spMkLst>
            <pc:docMk/>
            <pc:sldMk cId="1424359614" sldId="449"/>
            <ac:spMk id="54" creationId="{153FEBE0-DF85-4D42-A0E3-5103DC8C6285}"/>
          </ac:spMkLst>
        </pc:spChg>
        <pc:grpChg chg="add mod">
          <ac:chgData name="hui xu" userId="70b675938bab3b5e" providerId="LiveId" clId="{118552E8-43B1-4B11-9582-8C4002339A39}" dt="2020-06-12T16:12:27.036" v="1172" actId="164"/>
          <ac:grpSpMkLst>
            <pc:docMk/>
            <pc:sldMk cId="1424359614" sldId="449"/>
            <ac:grpSpMk id="9" creationId="{46E862CF-833E-49EF-80DB-B7788006C73F}"/>
          </ac:grpSpMkLst>
        </pc:grpChg>
        <pc:grpChg chg="add mod">
          <ac:chgData name="hui xu" userId="70b675938bab3b5e" providerId="LiveId" clId="{118552E8-43B1-4B11-9582-8C4002339A39}" dt="2020-06-12T15:38:10.401" v="756" actId="164"/>
          <ac:grpSpMkLst>
            <pc:docMk/>
            <pc:sldMk cId="1424359614" sldId="449"/>
            <ac:grpSpMk id="10" creationId="{E4622560-8C45-47A9-BD29-92C3098FBA1E}"/>
          </ac:grpSpMkLst>
        </pc:grpChg>
        <pc:grpChg chg="add mod">
          <ac:chgData name="hui xu" userId="70b675938bab3b5e" providerId="LiveId" clId="{118552E8-43B1-4B11-9582-8C4002339A39}" dt="2020-06-12T16:12:27.036" v="1172" actId="164"/>
          <ac:grpSpMkLst>
            <pc:docMk/>
            <pc:sldMk cId="1424359614" sldId="449"/>
            <ac:grpSpMk id="15" creationId="{CFC57107-D868-4674-AE92-7BA7C3EC6F2B}"/>
          </ac:grpSpMkLst>
        </pc:grpChg>
        <pc:grpChg chg="add del mod">
          <ac:chgData name="hui xu" userId="70b675938bab3b5e" providerId="LiveId" clId="{118552E8-43B1-4B11-9582-8C4002339A39}" dt="2020-06-12T15:38:25.023" v="762"/>
          <ac:grpSpMkLst>
            <pc:docMk/>
            <pc:sldMk cId="1424359614" sldId="449"/>
            <ac:grpSpMk id="16" creationId="{4E7C5EEF-D147-4AD1-A763-FADFE14D4933}"/>
          </ac:grpSpMkLst>
        </pc:grpChg>
        <pc:grpChg chg="mod">
          <ac:chgData name="hui xu" userId="70b675938bab3b5e" providerId="LiveId" clId="{118552E8-43B1-4B11-9582-8C4002339A39}" dt="2020-06-12T15:38:18.662" v="759"/>
          <ac:grpSpMkLst>
            <pc:docMk/>
            <pc:sldMk cId="1424359614" sldId="449"/>
            <ac:grpSpMk id="17" creationId="{F244D081-953E-45A8-9D63-0C8B4A9F092C}"/>
          </ac:grpSpMkLst>
        </pc:grpChg>
        <pc:grpChg chg="add del mod">
          <ac:chgData name="hui xu" userId="70b675938bab3b5e" providerId="LiveId" clId="{118552E8-43B1-4B11-9582-8C4002339A39}" dt="2020-06-12T15:44:22.947" v="841" actId="21"/>
          <ac:grpSpMkLst>
            <pc:docMk/>
            <pc:sldMk cId="1424359614" sldId="449"/>
            <ac:grpSpMk id="22" creationId="{E93D2632-BD09-46F4-91A8-067C97B18034}"/>
          </ac:grpSpMkLst>
        </pc:grpChg>
        <pc:grpChg chg="mod">
          <ac:chgData name="hui xu" userId="70b675938bab3b5e" providerId="LiveId" clId="{118552E8-43B1-4B11-9582-8C4002339A39}" dt="2020-06-12T15:38:39.394" v="764"/>
          <ac:grpSpMkLst>
            <pc:docMk/>
            <pc:sldMk cId="1424359614" sldId="449"/>
            <ac:grpSpMk id="23" creationId="{5012BFA0-59B5-478B-B14C-58E2298ED07B}"/>
          </ac:grpSpMkLst>
        </pc:grpChg>
        <pc:grpChg chg="add mod">
          <ac:chgData name="hui xu" userId="70b675938bab3b5e" providerId="LiveId" clId="{118552E8-43B1-4B11-9582-8C4002339A39}" dt="2020-06-12T16:12:27.036" v="1172" actId="164"/>
          <ac:grpSpMkLst>
            <pc:docMk/>
            <pc:sldMk cId="1424359614" sldId="449"/>
            <ac:grpSpMk id="49" creationId="{A68B6931-C8F4-4273-B5B5-95884A82CB85}"/>
          </ac:grpSpMkLst>
        </pc:grpChg>
        <pc:grpChg chg="del mod">
          <ac:chgData name="hui xu" userId="70b675938bab3b5e" providerId="LiveId" clId="{118552E8-43B1-4B11-9582-8C4002339A39}" dt="2020-06-12T15:42:01.913" v="810" actId="21"/>
          <ac:grpSpMkLst>
            <pc:docMk/>
            <pc:sldMk cId="1424359614" sldId="449"/>
            <ac:grpSpMk id="50" creationId="{7DAA5753-6004-4E23-854F-DAF1E6D0FD02}"/>
          </ac:grpSpMkLst>
        </pc:grpChg>
        <pc:grpChg chg="add mod">
          <ac:chgData name="hui xu" userId="70b675938bab3b5e" providerId="LiveId" clId="{118552E8-43B1-4B11-9582-8C4002339A39}" dt="2020-06-16T02:46:48.934" v="3879" actId="1076"/>
          <ac:grpSpMkLst>
            <pc:docMk/>
            <pc:sldMk cId="1424359614" sldId="449"/>
            <ac:grpSpMk id="75" creationId="{7B5300DF-D986-4105-A664-97BC98055409}"/>
          </ac:grpSpMkLst>
        </pc:grp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424359614" sldId="449"/>
            <ac:picMk id="5" creationId="{48038FED-81B5-4484-9759-BC893461FEAA}"/>
          </ac:picMkLst>
        </pc:picChg>
        <pc:picChg chg="add del mod">
          <ac:chgData name="hui xu" userId="70b675938bab3b5e" providerId="LiveId" clId="{118552E8-43B1-4B11-9582-8C4002339A39}" dt="2020-06-12T15:36:30.528" v="708" actId="21"/>
          <ac:picMkLst>
            <pc:docMk/>
            <pc:sldMk cId="1424359614" sldId="449"/>
            <ac:picMk id="5" creationId="{F26916BE-0BCB-4DE2-A807-32FB68453FB0}"/>
          </ac:picMkLst>
        </pc:picChg>
        <pc:picChg chg="add del mod modCrop">
          <ac:chgData name="hui xu" userId="70b675938bab3b5e" providerId="LiveId" clId="{118552E8-43B1-4B11-9582-8C4002339A39}" dt="2020-06-12T15:38:15.878" v="758" actId="21"/>
          <ac:picMkLst>
            <pc:docMk/>
            <pc:sldMk cId="1424359614" sldId="449"/>
            <ac:picMk id="6" creationId="{DF59B7D6-7635-44DB-B4CF-C6F7DBF08F42}"/>
          </ac:picMkLst>
        </pc:picChg>
        <pc:cxnChg chg="add mod">
          <ac:chgData name="hui xu" userId="70b675938bab3b5e" providerId="LiveId" clId="{118552E8-43B1-4B11-9582-8C4002339A39}" dt="2020-06-16T02:46:48.934" v="3879" actId="1076"/>
          <ac:cxnSpMkLst>
            <pc:docMk/>
            <pc:sldMk cId="1424359614" sldId="449"/>
            <ac:cxnSpMk id="6" creationId="{3A30162A-C127-4E04-A132-59B08CBAC8F7}"/>
          </ac:cxnSpMkLst>
        </pc:cxnChg>
        <pc:cxnChg chg="add mod">
          <ac:chgData name="hui xu" userId="70b675938bab3b5e" providerId="LiveId" clId="{118552E8-43B1-4B11-9582-8C4002339A39}" dt="2020-06-12T16:12:27.036" v="1172" actId="164"/>
          <ac:cxnSpMkLst>
            <pc:docMk/>
            <pc:sldMk cId="1424359614" sldId="449"/>
            <ac:cxnSpMk id="29" creationId="{93DCAAEA-7045-4AD7-9850-80B4C399855F}"/>
          </ac:cxnSpMkLst>
        </pc:cxnChg>
        <pc:cxnChg chg="add mod">
          <ac:chgData name="hui xu" userId="70b675938bab3b5e" providerId="LiveId" clId="{118552E8-43B1-4B11-9582-8C4002339A39}" dt="2020-06-12T16:12:27.036" v="1172" actId="164"/>
          <ac:cxnSpMkLst>
            <pc:docMk/>
            <pc:sldMk cId="1424359614" sldId="449"/>
            <ac:cxnSpMk id="30" creationId="{38F9A39F-BCEC-4A1A-9149-A060C15F2627}"/>
          </ac:cxnSpMkLst>
        </pc:cxnChg>
        <pc:cxnChg chg="add del mod">
          <ac:chgData name="hui xu" userId="70b675938bab3b5e" providerId="LiveId" clId="{118552E8-43B1-4B11-9582-8C4002339A39}" dt="2020-06-12T16:12:27.036" v="1172" actId="164"/>
          <ac:cxnSpMkLst>
            <pc:docMk/>
            <pc:sldMk cId="1424359614" sldId="449"/>
            <ac:cxnSpMk id="34" creationId="{9652E3A8-76CD-4C93-AA4C-3BE61931934A}"/>
          </ac:cxnSpMkLst>
        </pc:cxnChg>
        <pc:cxnChg chg="add del mod">
          <ac:chgData name="hui xu" userId="70b675938bab3b5e" providerId="LiveId" clId="{118552E8-43B1-4B11-9582-8C4002339A39}" dt="2020-06-12T15:44:29.752" v="842" actId="21"/>
          <ac:cxnSpMkLst>
            <pc:docMk/>
            <pc:sldMk cId="1424359614" sldId="449"/>
            <ac:cxnSpMk id="37" creationId="{D34A6F99-AF63-4566-9B22-B6B4861698A2}"/>
          </ac:cxnSpMkLst>
        </pc:cxnChg>
        <pc:cxnChg chg="add mod">
          <ac:chgData name="hui xu" userId="70b675938bab3b5e" providerId="LiveId" clId="{118552E8-43B1-4B11-9582-8C4002339A39}" dt="2020-06-12T16:12:27.036" v="1172" actId="164"/>
          <ac:cxnSpMkLst>
            <pc:docMk/>
            <pc:sldMk cId="1424359614" sldId="449"/>
            <ac:cxnSpMk id="40" creationId="{F92CCAD4-D1B7-438A-A552-53ADF9D535E9}"/>
          </ac:cxnSpMkLst>
        </pc:cxn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798164140" sldId="449"/>
        </pc:sldMkLst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2968517086" sldId="450"/>
        </pc:sldMkLst>
        <pc:spChg chg="mod">
          <ac:chgData name="hui xu" userId="70b675938bab3b5e" providerId="LiveId" clId="{118552E8-43B1-4B11-9582-8C4002339A39}" dt="2020-06-13T05:27:28.314" v="2010" actId="21"/>
          <ac:spMkLst>
            <pc:docMk/>
            <pc:sldMk cId="2968517086" sldId="450"/>
            <ac:spMk id="2" creationId="{7C968AE3-3889-4708-8291-4AD6682CE142}"/>
          </ac:spMkLst>
        </pc:spChg>
        <pc:spChg chg="del">
          <ac:chgData name="hui xu" userId="70b675938bab3b5e" providerId="LiveId" clId="{118552E8-43B1-4B11-9582-8C4002339A39}" dt="2020-06-12T15:17:44.755" v="556" actId="478"/>
          <ac:spMkLst>
            <pc:docMk/>
            <pc:sldMk cId="2968517086" sldId="450"/>
            <ac:spMk id="4" creationId="{FA48A0A6-D597-4B39-9242-CAB738982133}"/>
          </ac:spMkLst>
        </pc:spChg>
        <pc:spChg chg="add mod">
          <ac:chgData name="hui xu" userId="70b675938bab3b5e" providerId="LiveId" clId="{118552E8-43B1-4B11-9582-8C4002339A39}" dt="2020-06-13T05:29:20.668" v="2051" actId="1037"/>
          <ac:spMkLst>
            <pc:docMk/>
            <pc:sldMk cId="2968517086" sldId="450"/>
            <ac:spMk id="6" creationId="{3776E621-0A48-43F1-98B5-471FDE90431D}"/>
          </ac:spMkLst>
        </pc:spChg>
        <pc:spChg chg="add mod">
          <ac:chgData name="hui xu" userId="70b675938bab3b5e" providerId="LiveId" clId="{118552E8-43B1-4B11-9582-8C4002339A39}" dt="2020-06-13T05:29:20.668" v="2051" actId="1037"/>
          <ac:spMkLst>
            <pc:docMk/>
            <pc:sldMk cId="2968517086" sldId="450"/>
            <ac:spMk id="7" creationId="{6D6D25C0-BFA2-46BE-8DA5-62D30896A6C4}"/>
          </ac:spMkLst>
        </pc:spChg>
        <pc:spChg chg="add del mod">
          <ac:chgData name="hui xu" userId="70b675938bab3b5e" providerId="LiveId" clId="{118552E8-43B1-4B11-9582-8C4002339A39}" dt="2020-06-13T05:29:11.343" v="2035" actId="21"/>
          <ac:spMkLst>
            <pc:docMk/>
            <pc:sldMk cId="2968517086" sldId="450"/>
            <ac:spMk id="9" creationId="{3BBE2DF5-3A10-41A9-B39F-20255ABE857A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16" creationId="{79A647C5-D57C-48CC-A92B-EE2A84E8C879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17" creationId="{A28E8570-8388-4044-AC00-4F26E2772D1C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0" creationId="{116D89AB-921A-458C-BD38-42BA649134FE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1" creationId="{5A58E2AA-EA3F-4F44-91FE-A10E5DA0C30D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2" creationId="{0DB6385B-362B-4F25-87A7-60DFF5394EDF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3" creationId="{266B7142-D29D-4F4C-92BF-A568125589C2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6" creationId="{2B780323-D71C-42F4-A604-D3F786229E19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7" creationId="{AEC200BF-40BF-4D59-A9B5-31C9C5CE757B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8" creationId="{D21C5D77-713F-4A40-BC83-DFCE9979F5C1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9" creationId="{AFAFB224-D096-4304-8A5C-5C8BE894AE8A}"/>
          </ac:spMkLst>
        </pc:spChg>
        <pc:spChg chg="mod">
          <ac:chgData name="hui xu" userId="70b675938bab3b5e" providerId="LiveId" clId="{118552E8-43B1-4B11-9582-8C4002339A39}" dt="2020-06-12T15:43:19.208" v="829"/>
          <ac:spMkLst>
            <pc:docMk/>
            <pc:sldMk cId="2968517086" sldId="450"/>
            <ac:spMk id="36" creationId="{99D3F4EC-5712-4BC6-B7EE-70396A15BBDB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37" creationId="{7A4EF0FB-F6E6-421A-8C4A-A69DC362BC1B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38" creationId="{D4E69B92-55EC-4F6B-870F-5447F8B562D9}"/>
          </ac:spMkLst>
        </pc:spChg>
        <pc:spChg chg="add mod">
          <ac:chgData name="hui xu" userId="70b675938bab3b5e" providerId="LiveId" clId="{118552E8-43B1-4B11-9582-8C4002339A39}" dt="2020-06-12T15:43:28.310" v="831" actId="164"/>
          <ac:spMkLst>
            <pc:docMk/>
            <pc:sldMk cId="2968517086" sldId="450"/>
            <ac:spMk id="39" creationId="{AC3C394E-2B29-4134-9E9F-8BDC3F4982D5}"/>
          </ac:spMkLst>
        </pc:spChg>
        <pc:spChg chg="mod">
          <ac:chgData name="hui xu" userId="70b675938bab3b5e" providerId="LiveId" clId="{118552E8-43B1-4B11-9582-8C4002339A39}" dt="2020-06-12T15:46:05.130" v="861"/>
          <ac:spMkLst>
            <pc:docMk/>
            <pc:sldMk cId="2968517086" sldId="450"/>
            <ac:spMk id="42" creationId="{E17031DE-DCFB-4364-9B59-1EAAD7560FB4}"/>
          </ac:spMkLst>
        </pc:spChg>
        <pc:spChg chg="mod">
          <ac:chgData name="hui xu" userId="70b675938bab3b5e" providerId="LiveId" clId="{118552E8-43B1-4B11-9582-8C4002339A39}" dt="2020-06-12T15:46:05.130" v="861"/>
          <ac:spMkLst>
            <pc:docMk/>
            <pc:sldMk cId="2968517086" sldId="450"/>
            <ac:spMk id="43" creationId="{6317D819-9B0C-429C-8761-61CDD66A4239}"/>
          </ac:spMkLst>
        </pc:spChg>
        <pc:spChg chg="mod">
          <ac:chgData name="hui xu" userId="70b675938bab3b5e" providerId="LiveId" clId="{118552E8-43B1-4B11-9582-8C4002339A39}" dt="2020-06-12T15:46:05.130" v="861"/>
          <ac:spMkLst>
            <pc:docMk/>
            <pc:sldMk cId="2968517086" sldId="450"/>
            <ac:spMk id="46" creationId="{1104D096-6953-4C8A-ACA1-46CEDE1640CA}"/>
          </ac:spMkLst>
        </pc:spChg>
        <pc:spChg chg="mod">
          <ac:chgData name="hui xu" userId="70b675938bab3b5e" providerId="LiveId" clId="{118552E8-43B1-4B11-9582-8C4002339A39}" dt="2020-06-12T15:46:05.130" v="861"/>
          <ac:spMkLst>
            <pc:docMk/>
            <pc:sldMk cId="2968517086" sldId="450"/>
            <ac:spMk id="47" creationId="{6C0BCA75-0F93-42EB-9BE3-0ABB17D1D089}"/>
          </ac:spMkLst>
        </pc:spChg>
        <pc:spChg chg="mod">
          <ac:chgData name="hui xu" userId="70b675938bab3b5e" providerId="LiveId" clId="{118552E8-43B1-4B11-9582-8C4002339A39}" dt="2020-06-12T15:46:05.130" v="861"/>
          <ac:spMkLst>
            <pc:docMk/>
            <pc:sldMk cId="2968517086" sldId="450"/>
            <ac:spMk id="48" creationId="{B4F977A7-6F19-4ACA-BD59-7BBBF281EAD4}"/>
          </ac:spMkLst>
        </pc:spChg>
        <pc:spChg chg="mod">
          <ac:chgData name="hui xu" userId="70b675938bab3b5e" providerId="LiveId" clId="{118552E8-43B1-4B11-9582-8C4002339A39}" dt="2020-06-12T15:46:05.130" v="861"/>
          <ac:spMkLst>
            <pc:docMk/>
            <pc:sldMk cId="2968517086" sldId="450"/>
            <ac:spMk id="49" creationId="{EFB57332-09EA-4161-B401-AF1C0AA2900C}"/>
          </ac:spMkLst>
        </pc:spChg>
        <pc:spChg chg="add mod">
          <ac:chgData name="hui xu" userId="70b675938bab3b5e" providerId="LiveId" clId="{118552E8-43B1-4B11-9582-8C4002339A39}" dt="2020-06-16T01:52:39.583" v="3718" actId="20577"/>
          <ac:spMkLst>
            <pc:docMk/>
            <pc:sldMk cId="2968517086" sldId="450"/>
            <ac:spMk id="57" creationId="{F8068E60-3D49-4E02-A96A-30365DF872AE}"/>
          </ac:spMkLst>
        </pc:spChg>
        <pc:spChg chg="add mod">
          <ac:chgData name="hui xu" userId="70b675938bab3b5e" providerId="LiveId" clId="{118552E8-43B1-4B11-9582-8C4002339A39}" dt="2020-06-16T01:51:06.029" v="3696" actId="1076"/>
          <ac:spMkLst>
            <pc:docMk/>
            <pc:sldMk cId="2968517086" sldId="450"/>
            <ac:spMk id="59" creationId="{FAD5754C-7A4B-47C8-B0B1-D60FFA78DD68}"/>
          </ac:spMkLst>
        </pc:spChg>
        <pc:spChg chg="add mod">
          <ac:chgData name="hui xu" userId="70b675938bab3b5e" providerId="LiveId" clId="{118552E8-43B1-4B11-9582-8C4002339A39}" dt="2020-06-16T01:52:37.188" v="3717" actId="20577"/>
          <ac:spMkLst>
            <pc:docMk/>
            <pc:sldMk cId="2968517086" sldId="450"/>
            <ac:spMk id="60" creationId="{979DC215-5CB5-4673-BCCB-EBED7C299CBA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0" creationId="{A315E76C-E592-4426-8BD9-7539596526E7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1" creationId="{CCB15320-4581-4E07-9C52-8CC285A1AE72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2" creationId="{FFCD3FA5-2B2A-41DB-BF21-1D0706CBD244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3" creationId="{6BFA9770-A73D-4653-B269-B7461C0BD4CA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4" creationId="{047A0921-9581-4036-8DC8-29F8F2E48B1E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5" creationId="{46FDD19D-BEDD-4A17-92AE-05B8E04E4682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7" creationId="{DA622895-57FD-427A-B06A-078CC01B9CB9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8" creationId="{6FF92188-82F3-4897-BA34-8D9427040878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9" creationId="{ED0F3BED-843B-4E00-B733-1939B78D076B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100" creationId="{A82A18C9-06D6-463D-B793-F56AE7AAA6AD}"/>
          </ac:spMkLst>
        </pc:spChg>
        <pc:spChg chg="add del mod">
          <ac:chgData name="hui xu" userId="70b675938bab3b5e" providerId="LiveId" clId="{118552E8-43B1-4B11-9582-8C4002339A39}" dt="2020-06-12T15:56:39.577" v="1016" actId="21"/>
          <ac:spMkLst>
            <pc:docMk/>
            <pc:sldMk cId="2968517086" sldId="450"/>
            <ac:spMk id="107" creationId="{3DBF3146-5531-48E4-B9C6-52869DB60FEA}"/>
          </ac:spMkLst>
        </pc:spChg>
        <pc:grpChg chg="add del mod">
          <ac:chgData name="hui xu" userId="70b675938bab3b5e" providerId="LiveId" clId="{118552E8-43B1-4B11-9582-8C4002339A39}" dt="2020-06-12T15:46:04.883" v="860" actId="478"/>
          <ac:grpSpMkLst>
            <pc:docMk/>
            <pc:sldMk cId="2968517086" sldId="450"/>
            <ac:grpSpMk id="15" creationId="{CC407986-FC25-4632-959F-AEAC4CBA7E46}"/>
          </ac:grpSpMkLst>
        </pc:grpChg>
        <pc:grpChg chg="add del mod">
          <ac:chgData name="hui xu" userId="70b675938bab3b5e" providerId="LiveId" clId="{118552E8-43B1-4B11-9582-8C4002339A39}" dt="2020-06-12T15:46:04.883" v="860" actId="478"/>
          <ac:grpSpMkLst>
            <pc:docMk/>
            <pc:sldMk cId="2968517086" sldId="450"/>
            <ac:grpSpMk id="18" creationId="{47028DBE-BC23-4772-A108-2586A12F1BFC}"/>
          </ac:grpSpMkLst>
        </pc:grpChg>
        <pc:grpChg chg="mod">
          <ac:chgData name="hui xu" userId="70b675938bab3b5e" providerId="LiveId" clId="{118552E8-43B1-4B11-9582-8C4002339A39}" dt="2020-06-12T15:42:31.813" v="814"/>
          <ac:grpSpMkLst>
            <pc:docMk/>
            <pc:sldMk cId="2968517086" sldId="450"/>
            <ac:grpSpMk id="19" creationId="{A42A967E-AD11-46E9-A21B-D5E3EDBBF981}"/>
          </ac:grpSpMkLst>
        </pc:grpChg>
        <pc:grpChg chg="add del mod">
          <ac:chgData name="hui xu" userId="70b675938bab3b5e" providerId="LiveId" clId="{118552E8-43B1-4B11-9582-8C4002339A39}" dt="2020-06-12T15:46:04.883" v="860" actId="478"/>
          <ac:grpSpMkLst>
            <pc:docMk/>
            <pc:sldMk cId="2968517086" sldId="450"/>
            <ac:grpSpMk id="24" creationId="{6F1CED75-42FC-4CDA-BC26-A19612CEB73B}"/>
          </ac:grpSpMkLst>
        </pc:grpChg>
        <pc:grpChg chg="mod">
          <ac:chgData name="hui xu" userId="70b675938bab3b5e" providerId="LiveId" clId="{118552E8-43B1-4B11-9582-8C4002339A39}" dt="2020-06-12T15:42:31.813" v="814"/>
          <ac:grpSpMkLst>
            <pc:docMk/>
            <pc:sldMk cId="2968517086" sldId="450"/>
            <ac:grpSpMk id="25" creationId="{60F97519-6F85-4111-9511-49BBAFB28C1D}"/>
          </ac:grpSpMkLst>
        </pc:grpChg>
        <pc:grpChg chg="add mod">
          <ac:chgData name="hui xu" userId="70b675938bab3b5e" providerId="LiveId" clId="{118552E8-43B1-4B11-9582-8C4002339A39}" dt="2020-06-12T15:43:28.310" v="831" actId="164"/>
          <ac:grpSpMkLst>
            <pc:docMk/>
            <pc:sldMk cId="2968517086" sldId="450"/>
            <ac:grpSpMk id="35" creationId="{05B1DDA0-30C4-4435-955F-90BD104D65B6}"/>
          </ac:grpSpMkLst>
        </pc:grpChg>
        <pc:grpChg chg="add mod">
          <ac:chgData name="hui xu" userId="70b675938bab3b5e" providerId="LiveId" clId="{118552E8-43B1-4B11-9582-8C4002339A39}" dt="2020-06-12T15:52:12.951" v="985" actId="164"/>
          <ac:grpSpMkLst>
            <pc:docMk/>
            <pc:sldMk cId="2968517086" sldId="450"/>
            <ac:grpSpMk id="40" creationId="{03193D34-1DFE-41F9-80CC-521B31EF198D}"/>
          </ac:grpSpMkLst>
        </pc:grpChg>
        <pc:grpChg chg="add mod">
          <ac:chgData name="hui xu" userId="70b675938bab3b5e" providerId="LiveId" clId="{118552E8-43B1-4B11-9582-8C4002339A39}" dt="2020-06-12T15:52:12.951" v="985" actId="164"/>
          <ac:grpSpMkLst>
            <pc:docMk/>
            <pc:sldMk cId="2968517086" sldId="450"/>
            <ac:grpSpMk id="41" creationId="{3749B9D8-1C7B-47B7-BC72-1137EE330407}"/>
          </ac:grpSpMkLst>
        </pc:grpChg>
        <pc:grpChg chg="add mod">
          <ac:chgData name="hui xu" userId="70b675938bab3b5e" providerId="LiveId" clId="{118552E8-43B1-4B11-9582-8C4002339A39}" dt="2020-06-12T15:52:12.951" v="985" actId="164"/>
          <ac:grpSpMkLst>
            <pc:docMk/>
            <pc:sldMk cId="2968517086" sldId="450"/>
            <ac:grpSpMk id="44" creationId="{358569C7-5816-40F7-9DC0-73EFF7D5C84B}"/>
          </ac:grpSpMkLst>
        </pc:grpChg>
        <pc:grpChg chg="mod">
          <ac:chgData name="hui xu" userId="70b675938bab3b5e" providerId="LiveId" clId="{118552E8-43B1-4B11-9582-8C4002339A39}" dt="2020-06-12T15:46:05.130" v="861"/>
          <ac:grpSpMkLst>
            <pc:docMk/>
            <pc:sldMk cId="2968517086" sldId="450"/>
            <ac:grpSpMk id="45" creationId="{95E60363-3F9E-495B-94AE-C6187B0B018B}"/>
          </ac:grpSpMkLst>
        </pc:grpChg>
        <pc:grpChg chg="add mod">
          <ac:chgData name="hui xu" userId="70b675938bab3b5e" providerId="LiveId" clId="{118552E8-43B1-4B11-9582-8C4002339A39}" dt="2020-06-13T05:29:20.668" v="2051" actId="1037"/>
          <ac:grpSpMkLst>
            <pc:docMk/>
            <pc:sldMk cId="2968517086" sldId="450"/>
            <ac:grpSpMk id="78" creationId="{1521C50F-6E45-458D-AE39-F9B5DFBB0D32}"/>
          </ac:grpSpMkLst>
        </pc:grpChg>
        <pc:grpChg chg="add mod">
          <ac:chgData name="hui xu" userId="70b675938bab3b5e" providerId="LiveId" clId="{118552E8-43B1-4B11-9582-8C4002339A39}" dt="2020-06-13T05:29:20.668" v="2051" actId="1037"/>
          <ac:grpSpMkLst>
            <pc:docMk/>
            <pc:sldMk cId="2968517086" sldId="450"/>
            <ac:grpSpMk id="79" creationId="{DB166D91-53EB-4E27-8C47-4426D9A13306}"/>
          </ac:grpSpMkLst>
        </pc:grpChg>
        <pc:grpChg chg="mod">
          <ac:chgData name="hui xu" userId="70b675938bab3b5e" providerId="LiveId" clId="{118552E8-43B1-4B11-9582-8C4002339A39}" dt="2020-06-12T15:52:23.158" v="988"/>
          <ac:grpSpMkLst>
            <pc:docMk/>
            <pc:sldMk cId="2968517086" sldId="450"/>
            <ac:grpSpMk id="80" creationId="{18859C98-4317-4EA5-9E26-D17D4F413519}"/>
          </ac:grpSpMkLst>
        </pc:grpChg>
        <pc:grpChg chg="mod">
          <ac:chgData name="hui xu" userId="70b675938bab3b5e" providerId="LiveId" clId="{118552E8-43B1-4B11-9582-8C4002339A39}" dt="2020-06-12T15:52:23.158" v="988"/>
          <ac:grpSpMkLst>
            <pc:docMk/>
            <pc:sldMk cId="2968517086" sldId="450"/>
            <ac:grpSpMk id="81" creationId="{79AF18FC-4082-4BD1-9E36-492C6F24D058}"/>
          </ac:grpSpMkLst>
        </pc:grpChg>
        <pc:grpChg chg="mod">
          <ac:chgData name="hui xu" userId="70b675938bab3b5e" providerId="LiveId" clId="{118552E8-43B1-4B11-9582-8C4002339A39}" dt="2020-06-12T15:52:23.158" v="988"/>
          <ac:grpSpMkLst>
            <pc:docMk/>
            <pc:sldMk cId="2968517086" sldId="450"/>
            <ac:grpSpMk id="82" creationId="{97F8F461-B055-40CA-A59C-8F89295C2AD2}"/>
          </ac:grpSpMkLst>
        </pc:grpChg>
        <pc:grpChg chg="mod">
          <ac:chgData name="hui xu" userId="70b675938bab3b5e" providerId="LiveId" clId="{118552E8-43B1-4B11-9582-8C4002339A39}" dt="2020-06-12T15:52:23.158" v="988"/>
          <ac:grpSpMkLst>
            <pc:docMk/>
            <pc:sldMk cId="2968517086" sldId="450"/>
            <ac:grpSpMk id="89" creationId="{DDD5B63C-370D-4B39-8542-5B7F23938361}"/>
          </ac:grpSpMkLst>
        </pc:grpChg>
        <pc:grpChg chg="mod">
          <ac:chgData name="hui xu" userId="70b675938bab3b5e" providerId="LiveId" clId="{118552E8-43B1-4B11-9582-8C4002339A39}" dt="2020-06-12T15:52:23.158" v="988"/>
          <ac:grpSpMkLst>
            <pc:docMk/>
            <pc:sldMk cId="2968517086" sldId="450"/>
            <ac:grpSpMk id="96" creationId="{616677FC-1031-4F1A-80DC-4E04B5A29444}"/>
          </ac:grpSpMkLst>
        </pc:grpChg>
        <pc:picChg chg="add del mod">
          <ac:chgData name="hui xu" userId="70b675938bab3b5e" providerId="LiveId" clId="{118552E8-43B1-4B11-9582-8C4002339A39}" dt="2020-06-16T14:43:33.954" v="4703"/>
          <ac:picMkLst>
            <pc:docMk/>
            <pc:sldMk cId="2968517086" sldId="450"/>
            <ac:picMk id="4" creationId="{EAE9AD9B-9287-44E0-BCFA-B8480773B191}"/>
          </ac:picMkLst>
        </pc:picChg>
        <pc:picChg chg="add del mod">
          <ac:chgData name="hui xu" userId="70b675938bab3b5e" providerId="LiveId" clId="{118552E8-43B1-4B11-9582-8C4002339A39}" dt="2020-06-16T14:44:38.860" v="4704"/>
          <ac:picMkLst>
            <pc:docMk/>
            <pc:sldMk cId="2968517086" sldId="450"/>
            <ac:picMk id="5" creationId="{14CE5011-7C0E-4DF6-A00B-DD293F5A9D40}"/>
          </ac:picMkLst>
        </pc:picChg>
        <pc:picChg chg="add del mod">
          <ac:chgData name="hui xu" userId="70b675938bab3b5e" providerId="LiveId" clId="{118552E8-43B1-4B11-9582-8C4002339A39}" dt="2020-06-12T15:43:35.789" v="832" actId="21"/>
          <ac:picMkLst>
            <pc:docMk/>
            <pc:sldMk cId="2968517086" sldId="450"/>
            <ac:picMk id="5" creationId="{B8D88B9D-FEF6-4BD4-8F01-B064ECC943ED}"/>
          </ac:picMkLst>
        </pc:picChg>
        <pc:picChg chg="add del mod">
          <ac:chgData name="hui xu" userId="70b675938bab3b5e" providerId="LiveId" clId="{118552E8-43B1-4B11-9582-8C4002339A39}" dt="2020-06-12T15:43:37.051" v="833" actId="21"/>
          <ac:picMkLst>
            <pc:docMk/>
            <pc:sldMk cId="2968517086" sldId="450"/>
            <ac:picMk id="8" creationId="{01380059-D225-4D4E-9437-D93814741513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2968517086" sldId="450"/>
            <ac:picMk id="8" creationId="{0963600C-4020-4F3F-9C16-B1138BDD42DB}"/>
          </ac:picMkLst>
        </pc:picChg>
        <pc:cxnChg chg="add del mod">
          <ac:chgData name="hui xu" userId="70b675938bab3b5e" providerId="LiveId" clId="{118552E8-43B1-4B11-9582-8C4002339A39}" dt="2020-06-12T15:46:20.857" v="864" actId="21"/>
          <ac:cxnSpMkLst>
            <pc:docMk/>
            <pc:sldMk cId="2968517086" sldId="450"/>
            <ac:cxnSpMk id="11" creationId="{5BE9BC82-BD3F-46C6-BEE1-3CFF93985241}"/>
          </ac:cxnSpMkLst>
        </pc:cxnChg>
        <pc:cxnChg chg="add del mod">
          <ac:chgData name="hui xu" userId="70b675938bab3b5e" providerId="LiveId" clId="{118552E8-43B1-4B11-9582-8C4002339A39}" dt="2020-06-12T15:46:04.883" v="860" actId="478"/>
          <ac:cxnSpMkLst>
            <pc:docMk/>
            <pc:sldMk cId="2968517086" sldId="450"/>
            <ac:cxnSpMk id="30" creationId="{4AE4FFF7-EFA2-4148-9BD6-CDAF2B979694}"/>
          </ac:cxnSpMkLst>
        </pc:cxnChg>
        <pc:cxnChg chg="add del mod">
          <ac:chgData name="hui xu" userId="70b675938bab3b5e" providerId="LiveId" clId="{118552E8-43B1-4B11-9582-8C4002339A39}" dt="2020-06-12T15:46:04.883" v="860" actId="478"/>
          <ac:cxnSpMkLst>
            <pc:docMk/>
            <pc:sldMk cId="2968517086" sldId="450"/>
            <ac:cxnSpMk id="31" creationId="{ED9DDA78-98F1-4D39-9550-21C99449EFBA}"/>
          </ac:cxnSpMkLst>
        </pc:cxnChg>
        <pc:cxnChg chg="add del mod">
          <ac:chgData name="hui xu" userId="70b675938bab3b5e" providerId="LiveId" clId="{118552E8-43B1-4B11-9582-8C4002339A39}" dt="2020-06-12T15:46:04.883" v="860" actId="478"/>
          <ac:cxnSpMkLst>
            <pc:docMk/>
            <pc:sldMk cId="2968517086" sldId="450"/>
            <ac:cxnSpMk id="32" creationId="{E3708672-AA95-455B-A136-9317ECF33267}"/>
          </ac:cxnSpMkLst>
        </pc:cxnChg>
        <pc:cxnChg chg="add del mod">
          <ac:chgData name="hui xu" userId="70b675938bab3b5e" providerId="LiveId" clId="{118552E8-43B1-4B11-9582-8C4002339A39}" dt="2020-06-12T15:46:04.883" v="860" actId="478"/>
          <ac:cxnSpMkLst>
            <pc:docMk/>
            <pc:sldMk cId="2968517086" sldId="450"/>
            <ac:cxnSpMk id="33" creationId="{6E3DDB69-EE54-4926-AF44-E390CFC207A5}"/>
          </ac:cxnSpMkLst>
        </pc:cxnChg>
        <pc:cxnChg chg="add del mod">
          <ac:chgData name="hui xu" userId="70b675938bab3b5e" providerId="LiveId" clId="{118552E8-43B1-4B11-9582-8C4002339A39}" dt="2020-06-12T15:46:04.883" v="860" actId="478"/>
          <ac:cxnSpMkLst>
            <pc:docMk/>
            <pc:sldMk cId="2968517086" sldId="450"/>
            <ac:cxnSpMk id="34" creationId="{0A508809-F54C-4170-85DC-4E603F19690E}"/>
          </ac:cxnSpMkLst>
        </pc:cxnChg>
        <pc:cxnChg chg="add mod">
          <ac:chgData name="hui xu" userId="70b675938bab3b5e" providerId="LiveId" clId="{118552E8-43B1-4B11-9582-8C4002339A39}" dt="2020-06-12T15:52:12.951" v="985" actId="164"/>
          <ac:cxnSpMkLst>
            <pc:docMk/>
            <pc:sldMk cId="2968517086" sldId="450"/>
            <ac:cxnSpMk id="50" creationId="{1101CDE7-75F0-424D-B849-661584DD8DA1}"/>
          </ac:cxnSpMkLst>
        </pc:cxnChg>
        <pc:cxnChg chg="add mod">
          <ac:chgData name="hui xu" userId="70b675938bab3b5e" providerId="LiveId" clId="{118552E8-43B1-4B11-9582-8C4002339A39}" dt="2020-06-12T15:52:12.951" v="985" actId="164"/>
          <ac:cxnSpMkLst>
            <pc:docMk/>
            <pc:sldMk cId="2968517086" sldId="450"/>
            <ac:cxnSpMk id="51" creationId="{CB609883-D2F5-4D30-BD24-F8E2849BDA3D}"/>
          </ac:cxnSpMkLst>
        </pc:cxnChg>
        <pc:cxnChg chg="add mod">
          <ac:chgData name="hui xu" userId="70b675938bab3b5e" providerId="LiveId" clId="{118552E8-43B1-4B11-9582-8C4002339A39}" dt="2020-06-12T15:52:12.951" v="985" actId="164"/>
          <ac:cxnSpMkLst>
            <pc:docMk/>
            <pc:sldMk cId="2968517086" sldId="450"/>
            <ac:cxnSpMk id="52" creationId="{54E37A52-1742-446A-997A-2C9E33D36F54}"/>
          </ac:cxnSpMkLst>
        </pc:cxnChg>
        <pc:cxnChg chg="add mod">
          <ac:chgData name="hui xu" userId="70b675938bab3b5e" providerId="LiveId" clId="{118552E8-43B1-4B11-9582-8C4002339A39}" dt="2020-06-12T15:52:12.951" v="985" actId="164"/>
          <ac:cxnSpMkLst>
            <pc:docMk/>
            <pc:sldMk cId="2968517086" sldId="450"/>
            <ac:cxnSpMk id="53" creationId="{AF5E2F7A-F6E6-4C76-A5DF-133A14381E77}"/>
          </ac:cxnSpMkLst>
        </pc:cxnChg>
        <pc:cxnChg chg="add mod">
          <ac:chgData name="hui xu" userId="70b675938bab3b5e" providerId="LiveId" clId="{118552E8-43B1-4B11-9582-8C4002339A39}" dt="2020-06-13T05:29:20.668" v="2051" actId="1037"/>
          <ac:cxnSpMkLst>
            <pc:docMk/>
            <pc:sldMk cId="2968517086" sldId="450"/>
            <ac:cxnSpMk id="54" creationId="{F3163B7A-4551-4E32-86FE-3B6906ACB2B5}"/>
          </ac:cxnSpMkLst>
        </pc:cxnChg>
        <pc:cxnChg chg="add mod">
          <ac:chgData name="hui xu" userId="70b675938bab3b5e" providerId="LiveId" clId="{118552E8-43B1-4B11-9582-8C4002339A39}" dt="2020-06-12T15:52:12.951" v="985" actId="164"/>
          <ac:cxnSpMkLst>
            <pc:docMk/>
            <pc:sldMk cId="2968517086" sldId="450"/>
            <ac:cxnSpMk id="55" creationId="{3EF4821B-7FBE-4772-A3A1-0A8D4B9D26A3}"/>
          </ac:cxnSpMkLst>
        </pc:cxnChg>
        <pc:cxnChg chg="add mod">
          <ac:chgData name="hui xu" userId="70b675938bab3b5e" providerId="LiveId" clId="{118552E8-43B1-4B11-9582-8C4002339A39}" dt="2020-06-13T05:29:20.668" v="2051" actId="1037"/>
          <ac:cxnSpMkLst>
            <pc:docMk/>
            <pc:sldMk cId="2968517086" sldId="450"/>
            <ac:cxnSpMk id="56" creationId="{E0190F48-D8AE-4F59-A13B-C94174480597}"/>
          </ac:cxnSpMkLst>
        </pc:cxnChg>
        <pc:cxnChg chg="add mod">
          <ac:chgData name="hui xu" userId="70b675938bab3b5e" providerId="LiveId" clId="{118552E8-43B1-4B11-9582-8C4002339A39}" dt="2020-06-12T15:52:12.951" v="985" actId="164"/>
          <ac:cxnSpMkLst>
            <pc:docMk/>
            <pc:sldMk cId="2968517086" sldId="450"/>
            <ac:cxnSpMk id="58" creationId="{9F5FF73F-3C40-43B4-BAC7-E1C334A03A8B}"/>
          </ac:cxnSpMkLst>
        </pc:cxnChg>
        <pc:cxnChg chg="mod">
          <ac:chgData name="hui xu" userId="70b675938bab3b5e" providerId="LiveId" clId="{118552E8-43B1-4B11-9582-8C4002339A39}" dt="2020-06-12T15:52:23.158" v="988"/>
          <ac:cxnSpMkLst>
            <pc:docMk/>
            <pc:sldMk cId="2968517086" sldId="450"/>
            <ac:cxnSpMk id="83" creationId="{74476A1B-25F3-423D-B333-932BF2F441FE}"/>
          </ac:cxnSpMkLst>
        </pc:cxnChg>
        <pc:cxnChg chg="mod">
          <ac:chgData name="hui xu" userId="70b675938bab3b5e" providerId="LiveId" clId="{118552E8-43B1-4B11-9582-8C4002339A39}" dt="2020-06-12T15:52:23.158" v="988"/>
          <ac:cxnSpMkLst>
            <pc:docMk/>
            <pc:sldMk cId="2968517086" sldId="450"/>
            <ac:cxnSpMk id="84" creationId="{9FE8EBA7-3105-4F42-984D-A638D137017A}"/>
          </ac:cxnSpMkLst>
        </pc:cxnChg>
        <pc:cxnChg chg="mod">
          <ac:chgData name="hui xu" userId="70b675938bab3b5e" providerId="LiveId" clId="{118552E8-43B1-4B11-9582-8C4002339A39}" dt="2020-06-12T15:52:23.158" v="988"/>
          <ac:cxnSpMkLst>
            <pc:docMk/>
            <pc:sldMk cId="2968517086" sldId="450"/>
            <ac:cxnSpMk id="85" creationId="{B0EC87CC-4DB1-462E-B118-EB3F8E448A99}"/>
          </ac:cxnSpMkLst>
        </pc:cxnChg>
        <pc:cxnChg chg="del mod">
          <ac:chgData name="hui xu" userId="70b675938bab3b5e" providerId="LiveId" clId="{118552E8-43B1-4B11-9582-8C4002339A39}" dt="2020-06-12T15:57:01.086" v="1020" actId="21"/>
          <ac:cxnSpMkLst>
            <pc:docMk/>
            <pc:sldMk cId="2968517086" sldId="450"/>
            <ac:cxnSpMk id="86" creationId="{75422A92-F189-45D1-8D53-0FF25F210E72}"/>
          </ac:cxnSpMkLst>
        </pc:cxnChg>
        <pc:cxnChg chg="mod">
          <ac:chgData name="hui xu" userId="70b675938bab3b5e" providerId="LiveId" clId="{118552E8-43B1-4B11-9582-8C4002339A39}" dt="2020-06-12T15:54:46.662" v="1006" actId="14100"/>
          <ac:cxnSpMkLst>
            <pc:docMk/>
            <pc:sldMk cId="2968517086" sldId="450"/>
            <ac:cxnSpMk id="87" creationId="{FDD81D8D-F447-4ECD-8AD0-C9C1F323230C}"/>
          </ac:cxnSpMkLst>
        </pc:cxnChg>
        <pc:cxnChg chg="mod">
          <ac:chgData name="hui xu" userId="70b675938bab3b5e" providerId="LiveId" clId="{118552E8-43B1-4B11-9582-8C4002339A39}" dt="2020-06-12T15:52:23.158" v="988"/>
          <ac:cxnSpMkLst>
            <pc:docMk/>
            <pc:sldMk cId="2968517086" sldId="450"/>
            <ac:cxnSpMk id="88" creationId="{35642FD3-0AB9-4F4C-98D5-6624EC183581}"/>
          </ac:cxnSpMkLst>
        </pc:cxnChg>
        <pc:cxnChg chg="add mod">
          <ac:chgData name="hui xu" userId="70b675938bab3b5e" providerId="LiveId" clId="{118552E8-43B1-4B11-9582-8C4002339A39}" dt="2020-06-13T05:29:20.668" v="2051" actId="1037"/>
          <ac:cxnSpMkLst>
            <pc:docMk/>
            <pc:sldMk cId="2968517086" sldId="450"/>
            <ac:cxnSpMk id="104" creationId="{B62F0D19-280C-4181-8BF5-B0C71DFDD668}"/>
          </ac:cxnSpMkLst>
        </pc:cxnChg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2110430211" sldId="451"/>
        </pc:sldMkLst>
        <pc:spChg chg="mod">
          <ac:chgData name="hui xu" userId="70b675938bab3b5e" providerId="LiveId" clId="{118552E8-43B1-4B11-9582-8C4002339A39}" dt="2020-06-12T15:32:28.469" v="656" actId="20577"/>
          <ac:spMkLst>
            <pc:docMk/>
            <pc:sldMk cId="2110430211" sldId="451"/>
            <ac:spMk id="2" creationId="{4CE6AB3F-693B-47AA-8B94-8528C998C4C3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16" creationId="{AE4F4D1F-FC1C-42D3-A4B4-41B5987C12AC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17" creationId="{5188BB1A-321D-4F4F-9232-C17F3B76C199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18" creationId="{579A3CEE-7D6C-432E-B227-18C3FE4A3515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19" creationId="{9FAA092E-361A-4FDD-8D50-C70310F6FC38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20" creationId="{FFA38704-9A5F-4BEB-AEC9-7C760A1CA610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21" creationId="{B1515C04-E9EC-4DA5-A609-57A70D7DB812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23" creationId="{9E74189C-4988-48C4-B9B7-B69F44CBCEA8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24" creationId="{8F887929-3914-4AE9-9EEC-93AB17F1B64F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25" creationId="{A57AAA17-5E92-40B2-B0EE-015C342D6A57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26" creationId="{1640A6A8-21A9-4CED-A5AB-829382023B3D}"/>
          </ac:spMkLst>
        </pc:spChg>
        <pc:spChg chg="add mod">
          <ac:chgData name="hui xu" userId="70b675938bab3b5e" providerId="LiveId" clId="{118552E8-43B1-4B11-9582-8C4002339A39}" dt="2020-06-12T16:03:04.707" v="1076" actId="1076"/>
          <ac:spMkLst>
            <pc:docMk/>
            <pc:sldMk cId="2110430211" sldId="451"/>
            <ac:spMk id="28" creationId="{FBCA2ADE-D9AE-460F-B909-683DDE7B1BD0}"/>
          </ac:spMkLst>
        </pc:spChg>
        <pc:spChg chg="add del mod">
          <ac:chgData name="hui xu" userId="70b675938bab3b5e" providerId="LiveId" clId="{118552E8-43B1-4B11-9582-8C4002339A39}" dt="2020-06-12T16:01:20.346" v="1029" actId="21"/>
          <ac:spMkLst>
            <pc:docMk/>
            <pc:sldMk cId="2110430211" sldId="451"/>
            <ac:spMk id="29" creationId="{0F414E97-5325-477B-9757-BC4B73D138F4}"/>
          </ac:spMkLst>
        </pc:spChg>
        <pc:spChg chg="add mod">
          <ac:chgData name="hui xu" userId="70b675938bab3b5e" providerId="LiveId" clId="{118552E8-43B1-4B11-9582-8C4002339A39}" dt="2020-06-12T16:02:01.736" v="1039" actId="14100"/>
          <ac:spMkLst>
            <pc:docMk/>
            <pc:sldMk cId="2110430211" sldId="451"/>
            <ac:spMk id="30" creationId="{61091AD4-192B-4849-B3D2-74ED7857B237}"/>
          </ac:spMkLst>
        </pc:spChg>
        <pc:spChg chg="add mod">
          <ac:chgData name="hui xu" userId="70b675938bab3b5e" providerId="LiveId" clId="{118552E8-43B1-4B11-9582-8C4002339A39}" dt="2020-06-12T16:02:51.289" v="1075" actId="2711"/>
          <ac:spMkLst>
            <pc:docMk/>
            <pc:sldMk cId="2110430211" sldId="451"/>
            <ac:spMk id="31" creationId="{78B55B2D-8560-472A-9517-0CE71828762C}"/>
          </ac:spMkLst>
        </pc:spChg>
        <pc:spChg chg="add mod">
          <ac:chgData name="hui xu" userId="70b675938bab3b5e" providerId="LiveId" clId="{118552E8-43B1-4B11-9582-8C4002339A39}" dt="2020-06-12T16:26:44.315" v="1468" actId="1076"/>
          <ac:spMkLst>
            <pc:docMk/>
            <pc:sldMk cId="2110430211" sldId="451"/>
            <ac:spMk id="32" creationId="{4A5F962C-DB4C-4839-82F9-372D8793A8DB}"/>
          </ac:spMkLst>
        </pc:spChg>
        <pc:grpChg chg="add mod">
          <ac:chgData name="hui xu" userId="70b675938bab3b5e" providerId="LiveId" clId="{118552E8-43B1-4B11-9582-8C4002339A39}" dt="2020-06-12T15:57:18.557" v="1024" actId="1076"/>
          <ac:grpSpMkLst>
            <pc:docMk/>
            <pc:sldMk cId="2110430211" sldId="451"/>
            <ac:grpSpMk id="5" creationId="{0C54A555-6757-476C-A8EB-ECF213E54E25}"/>
          </ac:grpSpMkLst>
        </pc:grpChg>
        <pc:grpChg chg="mod">
          <ac:chgData name="hui xu" userId="70b675938bab3b5e" providerId="LiveId" clId="{118552E8-43B1-4B11-9582-8C4002339A39}" dt="2020-06-12T15:56:52.247" v="1018"/>
          <ac:grpSpMkLst>
            <pc:docMk/>
            <pc:sldMk cId="2110430211" sldId="451"/>
            <ac:grpSpMk id="6" creationId="{51A28EDD-7BAF-498D-8F20-57F47399516B}"/>
          </ac:grpSpMkLst>
        </pc:grpChg>
        <pc:grpChg chg="mod">
          <ac:chgData name="hui xu" userId="70b675938bab3b5e" providerId="LiveId" clId="{118552E8-43B1-4B11-9582-8C4002339A39}" dt="2020-06-12T15:56:52.247" v="1018"/>
          <ac:grpSpMkLst>
            <pc:docMk/>
            <pc:sldMk cId="2110430211" sldId="451"/>
            <ac:grpSpMk id="7" creationId="{E8ED7B75-935D-4C08-95EA-C1E1CA2B3A2A}"/>
          </ac:grpSpMkLst>
        </pc:grpChg>
        <pc:grpChg chg="mod">
          <ac:chgData name="hui xu" userId="70b675938bab3b5e" providerId="LiveId" clId="{118552E8-43B1-4B11-9582-8C4002339A39}" dt="2020-06-12T15:56:52.247" v="1018"/>
          <ac:grpSpMkLst>
            <pc:docMk/>
            <pc:sldMk cId="2110430211" sldId="451"/>
            <ac:grpSpMk id="8" creationId="{BF24A628-19DC-4EAF-8A3D-70063FE71AD9}"/>
          </ac:grpSpMkLst>
        </pc:grpChg>
        <pc:grpChg chg="mod">
          <ac:chgData name="hui xu" userId="70b675938bab3b5e" providerId="LiveId" clId="{118552E8-43B1-4B11-9582-8C4002339A39}" dt="2020-06-12T15:56:52.247" v="1018"/>
          <ac:grpSpMkLst>
            <pc:docMk/>
            <pc:sldMk cId="2110430211" sldId="451"/>
            <ac:grpSpMk id="15" creationId="{981FB027-D77B-40E8-BFA3-B60F99472F13}"/>
          </ac:grpSpMkLst>
        </pc:grpChg>
        <pc:grpChg chg="mod">
          <ac:chgData name="hui xu" userId="70b675938bab3b5e" providerId="LiveId" clId="{118552E8-43B1-4B11-9582-8C4002339A39}" dt="2020-06-12T15:56:52.247" v="1018"/>
          <ac:grpSpMkLst>
            <pc:docMk/>
            <pc:sldMk cId="2110430211" sldId="451"/>
            <ac:grpSpMk id="22" creationId="{7C218012-04F3-4851-ACD6-FFF839D8017B}"/>
          </ac:grpSpMkLst>
        </pc:grpChg>
        <pc:picChg chg="add del mod">
          <ac:chgData name="hui xu" userId="70b675938bab3b5e" providerId="LiveId" clId="{118552E8-43B1-4B11-9582-8C4002339A39}" dt="2020-06-12T15:56:41.714" v="1017" actId="21"/>
          <ac:picMkLst>
            <pc:docMk/>
            <pc:sldMk cId="2110430211" sldId="451"/>
            <ac:picMk id="4" creationId="{9B798896-FA14-4307-BDE1-F8C61DF5BA3E}"/>
          </ac:picMkLst>
        </pc:picChg>
        <pc:picChg chg="add del mod">
          <ac:chgData name="hui xu" userId="70b675938bab3b5e" providerId="LiveId" clId="{118552E8-43B1-4B11-9582-8C4002339A39}" dt="2020-06-16T14:45:35.357" v="4705"/>
          <ac:picMkLst>
            <pc:docMk/>
            <pc:sldMk cId="2110430211" sldId="451"/>
            <ac:picMk id="4" creationId="{C0B3D63D-15A2-4AC0-921D-54E8067C8DA4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2110430211" sldId="451"/>
            <ac:picMk id="12" creationId="{967B9DEA-55E7-4923-BF75-9D5B90506E31}"/>
          </ac:picMkLst>
        </pc:picChg>
        <pc:cxnChg chg="mod">
          <ac:chgData name="hui xu" userId="70b675938bab3b5e" providerId="LiveId" clId="{118552E8-43B1-4B11-9582-8C4002339A39}" dt="2020-06-12T15:56:52.247" v="1018"/>
          <ac:cxnSpMkLst>
            <pc:docMk/>
            <pc:sldMk cId="2110430211" sldId="451"/>
            <ac:cxnSpMk id="9" creationId="{1AA60921-8917-4F39-A088-ADF8E599BA81}"/>
          </ac:cxnSpMkLst>
        </pc:cxnChg>
        <pc:cxnChg chg="mod">
          <ac:chgData name="hui xu" userId="70b675938bab3b5e" providerId="LiveId" clId="{118552E8-43B1-4B11-9582-8C4002339A39}" dt="2020-06-12T15:56:52.247" v="1018"/>
          <ac:cxnSpMkLst>
            <pc:docMk/>
            <pc:sldMk cId="2110430211" sldId="451"/>
            <ac:cxnSpMk id="10" creationId="{071F264A-5C1D-4FD9-A78D-1B8597C9B933}"/>
          </ac:cxnSpMkLst>
        </pc:cxnChg>
        <pc:cxnChg chg="mod">
          <ac:chgData name="hui xu" userId="70b675938bab3b5e" providerId="LiveId" clId="{118552E8-43B1-4B11-9582-8C4002339A39}" dt="2020-06-12T15:56:52.247" v="1018"/>
          <ac:cxnSpMkLst>
            <pc:docMk/>
            <pc:sldMk cId="2110430211" sldId="451"/>
            <ac:cxnSpMk id="11" creationId="{35F9AC25-6FBF-4174-800B-A397609C67A4}"/>
          </ac:cxnSpMkLst>
        </pc:cxnChg>
        <pc:cxnChg chg="del mod">
          <ac:chgData name="hui xu" userId="70b675938bab3b5e" providerId="LiveId" clId="{118552E8-43B1-4B11-9582-8C4002339A39}" dt="2020-06-12T15:57:34.020" v="1026" actId="478"/>
          <ac:cxnSpMkLst>
            <pc:docMk/>
            <pc:sldMk cId="2110430211" sldId="451"/>
            <ac:cxnSpMk id="12" creationId="{D313F90E-2004-476B-AE2C-6D5215662947}"/>
          </ac:cxnSpMkLst>
        </pc:cxnChg>
        <pc:cxnChg chg="mod">
          <ac:chgData name="hui xu" userId="70b675938bab3b5e" providerId="LiveId" clId="{118552E8-43B1-4B11-9582-8C4002339A39}" dt="2020-06-12T15:56:52.247" v="1018"/>
          <ac:cxnSpMkLst>
            <pc:docMk/>
            <pc:sldMk cId="2110430211" sldId="451"/>
            <ac:cxnSpMk id="13" creationId="{874FB49B-5492-4F1B-9F53-223F5B15DD25}"/>
          </ac:cxnSpMkLst>
        </pc:cxnChg>
        <pc:cxnChg chg="mod">
          <ac:chgData name="hui xu" userId="70b675938bab3b5e" providerId="LiveId" clId="{118552E8-43B1-4B11-9582-8C4002339A39}" dt="2020-06-12T15:56:52.247" v="1018"/>
          <ac:cxnSpMkLst>
            <pc:docMk/>
            <pc:sldMk cId="2110430211" sldId="451"/>
            <ac:cxnSpMk id="14" creationId="{77A98212-78AB-4F90-AF8B-FAE5ADEF6BC8}"/>
          </ac:cxnSpMkLst>
        </pc:cxnChg>
        <pc:cxnChg chg="add mod">
          <ac:chgData name="hui xu" userId="70b675938bab3b5e" providerId="LiveId" clId="{118552E8-43B1-4B11-9582-8C4002339A39}" dt="2020-06-12T15:57:18.557" v="1024" actId="1076"/>
          <ac:cxnSpMkLst>
            <pc:docMk/>
            <pc:sldMk cId="2110430211" sldId="451"/>
            <ac:cxnSpMk id="27" creationId="{A944240D-B8C4-4D60-8E54-BBC3C2FC741D}"/>
          </ac:cxnSpMkLst>
        </pc:cxn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306924123" sldId="452"/>
        </pc:sldMkLst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2419528920" sldId="452"/>
        </pc:sldMkLst>
        <pc:spChg chg="mod">
          <ac:chgData name="hui xu" userId="70b675938bab3b5e" providerId="LiveId" clId="{118552E8-43B1-4B11-9582-8C4002339A39}" dt="2020-06-13T03:14:10.121" v="1695" actId="20577"/>
          <ac:spMkLst>
            <pc:docMk/>
            <pc:sldMk cId="2419528920" sldId="452"/>
            <ac:spMk id="2" creationId="{4801B9D2-DB06-4A95-836F-5DD98C5A8D6D}"/>
          </ac:spMkLst>
        </pc:spChg>
        <pc:spChg chg="add mod">
          <ac:chgData name="hui xu" userId="70b675938bab3b5e" providerId="LiveId" clId="{118552E8-43B1-4B11-9582-8C4002339A39}" dt="2020-06-13T05:16:36.773" v="1886" actId="1076"/>
          <ac:spMkLst>
            <pc:docMk/>
            <pc:sldMk cId="2419528920" sldId="452"/>
            <ac:spMk id="4" creationId="{834BCC7E-2ACE-4E2A-A1EB-FD23562F1662}"/>
          </ac:spMkLst>
        </pc:spChg>
        <pc:spChg chg="add mod">
          <ac:chgData name="hui xu" userId="70b675938bab3b5e" providerId="LiveId" clId="{118552E8-43B1-4B11-9582-8C4002339A39}" dt="2020-06-13T05:16:35.049" v="1885" actId="1076"/>
          <ac:spMkLst>
            <pc:docMk/>
            <pc:sldMk cId="2419528920" sldId="452"/>
            <ac:spMk id="16" creationId="{23DC192C-8DA1-4787-A72E-DD916D32BA93}"/>
          </ac:spMkLst>
        </pc:spChg>
        <pc:spChg chg="add del mod">
          <ac:chgData name="hui xu" userId="70b675938bab3b5e" providerId="LiveId" clId="{118552E8-43B1-4B11-9582-8C4002339A39}" dt="2020-06-13T05:16:31.297" v="1884" actId="21"/>
          <ac:spMkLst>
            <pc:docMk/>
            <pc:sldMk cId="2419528920" sldId="452"/>
            <ac:spMk id="17" creationId="{430FFC4F-9B7E-40FF-B9F2-B5655446C152}"/>
          </ac:spMkLst>
        </pc:spChg>
        <pc:spChg chg="add mod">
          <ac:chgData name="hui xu" userId="70b675938bab3b5e" providerId="LiveId" clId="{118552E8-43B1-4B11-9582-8C4002339A39}" dt="2020-06-13T05:17:27.082" v="1933" actId="20577"/>
          <ac:spMkLst>
            <pc:docMk/>
            <pc:sldMk cId="2419528920" sldId="452"/>
            <ac:spMk id="18" creationId="{B908CD9B-2367-43D5-859A-90919E881AFC}"/>
          </ac:spMkLst>
        </pc:sp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5" creationId="{32E5D73C-7407-44DF-8DF4-8623B5CCD758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6" creationId="{084B4399-7313-413D-A5B0-D1BB08F0A724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7" creationId="{9D0D0B92-97CB-4E30-80D9-46DC8F814E78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8" creationId="{5160CC83-9C8B-45FF-A93B-16089CFA2339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9" creationId="{EDA011B8-933F-4663-B0A5-D8EDCCC4064D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10" creationId="{6DF80264-7C3C-4ED5-989D-10E054D43439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11" creationId="{32C5B21F-903A-4399-9C8C-9C6D7398455B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12" creationId="{6DF83CD0-9EF5-4F4D-AC1E-4D9C3149B5CA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13" creationId="{955A1BE3-7772-428F-B4E3-987BEE4C0BB9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14" creationId="{2CAC2CAA-A6E4-4745-8C01-9E26B984A1F9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15" creationId="{34B00A07-E7ED-4B3E-B910-B2CF80955E5D}"/>
          </ac:graphicFrameMkLst>
        </pc:graphicFrameChg>
        <pc:picChg chg="add del mod">
          <ac:chgData name="hui xu" userId="70b675938bab3b5e" providerId="LiveId" clId="{118552E8-43B1-4B11-9582-8C4002339A39}" dt="2020-06-16T14:34:48.653" v="4693"/>
          <ac:picMkLst>
            <pc:docMk/>
            <pc:sldMk cId="2419528920" sldId="452"/>
            <ac:picMk id="5" creationId="{B557169E-9FA5-4563-A2EA-AD3D3F5FF5B7}"/>
          </ac:picMkLst>
        </pc:picChg>
        <pc:picChg chg="add del mod">
          <ac:chgData name="hui xu" userId="70b675938bab3b5e" providerId="LiveId" clId="{118552E8-43B1-4B11-9582-8C4002339A39}" dt="2020-06-16T14:35:33.005" v="4694"/>
          <ac:picMkLst>
            <pc:docMk/>
            <pc:sldMk cId="2419528920" sldId="452"/>
            <ac:picMk id="6" creationId="{96215F78-2700-4EB3-B3FB-5F54570CCD77}"/>
          </ac:picMkLst>
        </pc:picChg>
        <pc:picChg chg="add del mod">
          <ac:chgData name="hui xu" userId="70b675938bab3b5e" providerId="LiveId" clId="{118552E8-43B1-4B11-9582-8C4002339A39}" dt="2020-06-16T14:35:43.995" v="4695"/>
          <ac:picMkLst>
            <pc:docMk/>
            <pc:sldMk cId="2419528920" sldId="452"/>
            <ac:picMk id="7" creationId="{A5F050F7-BB83-4FF5-9F16-12897DA33CDA}"/>
          </ac:picMkLst>
        </pc:picChg>
        <pc:picChg chg="add del mod">
          <ac:chgData name="hui xu" userId="70b675938bab3b5e" providerId="LiveId" clId="{118552E8-43B1-4B11-9582-8C4002339A39}" dt="2020-06-16T14:36:32.326" v="4696"/>
          <ac:picMkLst>
            <pc:docMk/>
            <pc:sldMk cId="2419528920" sldId="452"/>
            <ac:picMk id="8" creationId="{8BC451F7-EF8D-454B-BB36-46FF7AE44F04}"/>
          </ac:picMkLst>
        </pc:picChg>
        <pc:picChg chg="add del mod">
          <ac:chgData name="hui xu" userId="70b675938bab3b5e" providerId="LiveId" clId="{118552E8-43B1-4B11-9582-8C4002339A39}" dt="2020-06-16T14:38:18.484" v="4697"/>
          <ac:picMkLst>
            <pc:docMk/>
            <pc:sldMk cId="2419528920" sldId="452"/>
            <ac:picMk id="9" creationId="{1BC83788-888A-4FBC-9684-F415A321A9AB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2419528920" sldId="452"/>
            <ac:picMk id="10" creationId="{327730AB-9367-4FC1-B2BF-30B1EE6DC5E8}"/>
          </ac:picMkLst>
        </pc:picChg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1948032694" sldId="453"/>
        </pc:sldMkLst>
        <pc:spChg chg="mod">
          <ac:chgData name="hui xu" userId="70b675938bab3b5e" providerId="LiveId" clId="{118552E8-43B1-4B11-9582-8C4002339A39}" dt="2020-06-13T05:13:13.178" v="1837" actId="27636"/>
          <ac:spMkLst>
            <pc:docMk/>
            <pc:sldMk cId="1948032694" sldId="453"/>
            <ac:spMk id="2" creationId="{A5D1EE09-13D1-49BC-8228-1289C0A10A01}"/>
          </ac:spMkLst>
        </pc:spChg>
        <pc:spChg chg="add mod">
          <ac:chgData name="hui xu" userId="70b675938bab3b5e" providerId="LiveId" clId="{118552E8-43B1-4B11-9582-8C4002339A39}" dt="2020-06-13T05:12:10.818" v="1812" actId="1076"/>
          <ac:spMkLst>
            <pc:docMk/>
            <pc:sldMk cId="1948032694" sldId="453"/>
            <ac:spMk id="4" creationId="{CB4DE338-A5F0-4EDF-ACF1-F9EEF8AD3376}"/>
          </ac:spMkLst>
        </pc:spChg>
        <pc:spChg chg="add mod">
          <ac:chgData name="hui xu" userId="70b675938bab3b5e" providerId="LiveId" clId="{118552E8-43B1-4B11-9582-8C4002339A39}" dt="2020-06-15T04:46:28.497" v="3187" actId="14100"/>
          <ac:spMkLst>
            <pc:docMk/>
            <pc:sldMk cId="1948032694" sldId="453"/>
            <ac:spMk id="6" creationId="{57FE1850-13BD-4F66-BAA5-AA2BE00633C5}"/>
          </ac:spMkLst>
        </pc:spChg>
        <pc:spChg chg="add mod">
          <ac:chgData name="hui xu" userId="70b675938bab3b5e" providerId="LiveId" clId="{118552E8-43B1-4B11-9582-8C4002339A39}" dt="2020-06-15T04:46:37.287" v="3189" actId="1076"/>
          <ac:spMkLst>
            <pc:docMk/>
            <pc:sldMk cId="1948032694" sldId="453"/>
            <ac:spMk id="7" creationId="{41A926FC-E4DC-48B6-8A01-A4C00745C36A}"/>
          </ac:spMkLst>
        </pc:spChg>
        <pc:spChg chg="add mod">
          <ac:chgData name="hui xu" userId="70b675938bab3b5e" providerId="LiveId" clId="{118552E8-43B1-4B11-9582-8C4002339A39}" dt="2020-06-15T04:46:51.918" v="3191" actId="1076"/>
          <ac:spMkLst>
            <pc:docMk/>
            <pc:sldMk cId="1948032694" sldId="453"/>
            <ac:spMk id="8" creationId="{0F749FA6-F65D-4B55-A80F-659B4DD679BE}"/>
          </ac:spMkLst>
        </pc:spChg>
        <pc:spChg chg="add mod">
          <ac:chgData name="hui xu" userId="70b675938bab3b5e" providerId="LiveId" clId="{118552E8-43B1-4B11-9582-8C4002339A39}" dt="2020-06-15T04:47:17.285" v="3202" actId="1035"/>
          <ac:spMkLst>
            <pc:docMk/>
            <pc:sldMk cId="1948032694" sldId="453"/>
            <ac:spMk id="9" creationId="{05D08E21-3D46-4709-8CA6-C4E3E1F24446}"/>
          </ac:spMkLst>
        </pc:spChg>
        <pc:spChg chg="add mod">
          <ac:chgData name="hui xu" userId="70b675938bab3b5e" providerId="LiveId" clId="{118552E8-43B1-4B11-9582-8C4002339A39}" dt="2020-06-15T04:47:36.263" v="3212" actId="1038"/>
          <ac:spMkLst>
            <pc:docMk/>
            <pc:sldMk cId="1948032694" sldId="453"/>
            <ac:spMk id="10" creationId="{49A2096A-BD33-4F9C-8FEF-10818D1FDA84}"/>
          </ac:spMkLst>
        </pc:spChg>
        <pc:picChg chg="add mod">
          <ac:chgData name="hui xu" userId="70b675938bab3b5e" providerId="LiveId" clId="{118552E8-43B1-4B11-9582-8C4002339A39}" dt="2020-06-13T05:12:01.782" v="1810" actId="1076"/>
          <ac:picMkLst>
            <pc:docMk/>
            <pc:sldMk cId="1948032694" sldId="453"/>
            <ac:picMk id="5" creationId="{599C3D7F-2A30-4953-BE3C-11E2045FC3C3}"/>
          </ac:picMkLst>
        </pc:picChg>
        <pc:picChg chg="add del mod">
          <ac:chgData name="hui xu" userId="70b675938bab3b5e" providerId="LiveId" clId="{118552E8-43B1-4B11-9582-8C4002339A39}" dt="2020-06-16T14:26:55.608" v="4683"/>
          <ac:picMkLst>
            <pc:docMk/>
            <pc:sldMk cId="1948032694" sldId="453"/>
            <ac:picMk id="11" creationId="{C76FC0CF-D0D5-43AE-B733-D36A9343BB53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948032694" sldId="453"/>
            <ac:picMk id="12" creationId="{9D797124-6D2E-4D75-A550-4E70709F2671}"/>
          </ac:picMkLst>
        </pc:pic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190576974" sldId="453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564354485" sldId="454"/>
        </pc:sldMkLst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1102621916" sldId="454"/>
        </pc:sldMkLst>
        <pc:spChg chg="mod">
          <ac:chgData name="hui xu" userId="70b675938bab3b5e" providerId="LiveId" clId="{118552E8-43B1-4B11-9582-8C4002339A39}" dt="2020-06-16T06:45:38.927" v="4268" actId="20577"/>
          <ac:spMkLst>
            <pc:docMk/>
            <pc:sldMk cId="1102621916" sldId="454"/>
            <ac:spMk id="2" creationId="{EE3687DF-1642-4600-B0D5-B2BCAB43D6DE}"/>
          </ac:spMkLst>
        </pc:spChg>
        <pc:spChg chg="add mod">
          <ac:chgData name="hui xu" userId="70b675938bab3b5e" providerId="LiveId" clId="{118552E8-43B1-4B11-9582-8C4002339A39}" dt="2020-06-16T06:56:42.471" v="4325" actId="14100"/>
          <ac:spMkLst>
            <pc:docMk/>
            <pc:sldMk cId="1102621916" sldId="454"/>
            <ac:spMk id="4" creationId="{561747F2-A003-4453-85EA-62144F0E920E}"/>
          </ac:spMkLst>
        </pc:spChg>
        <pc:spChg chg="add mod">
          <ac:chgData name="hui xu" userId="70b675938bab3b5e" providerId="LiveId" clId="{118552E8-43B1-4B11-9582-8C4002339A39}" dt="2020-06-16T06:56:38.635" v="4324" actId="1076"/>
          <ac:spMkLst>
            <pc:docMk/>
            <pc:sldMk cId="1102621916" sldId="454"/>
            <ac:spMk id="5" creationId="{3222BE79-E8EA-447C-A18B-E55CB0ADD3CB}"/>
          </ac:spMkLst>
        </pc:spChg>
        <pc:spChg chg="add mod">
          <ac:chgData name="hui xu" userId="70b675938bab3b5e" providerId="LiveId" clId="{118552E8-43B1-4B11-9582-8C4002339A39}" dt="2020-06-16T06:56:38.635" v="4324" actId="1076"/>
          <ac:spMkLst>
            <pc:docMk/>
            <pc:sldMk cId="1102621916" sldId="454"/>
            <ac:spMk id="6" creationId="{C5D93239-C27C-4024-8ADB-FD61FA8ED554}"/>
          </ac:spMkLst>
        </pc:spChg>
        <pc:spChg chg="add mod">
          <ac:chgData name="hui xu" userId="70b675938bab3b5e" providerId="LiveId" clId="{118552E8-43B1-4B11-9582-8C4002339A39}" dt="2020-06-16T06:56:38.635" v="4324" actId="1076"/>
          <ac:spMkLst>
            <pc:docMk/>
            <pc:sldMk cId="1102621916" sldId="454"/>
            <ac:spMk id="7" creationId="{F435F99D-9C28-4A1C-8DE7-EE877F656EA7}"/>
          </ac:spMkLst>
        </pc:spChg>
        <pc:spChg chg="add del mod">
          <ac:chgData name="hui xu" userId="70b675938bab3b5e" providerId="LiveId" clId="{118552E8-43B1-4B11-9582-8C4002339A39}" dt="2020-06-16T06:36:04.794" v="4139"/>
          <ac:spMkLst>
            <pc:docMk/>
            <pc:sldMk cId="1102621916" sldId="454"/>
            <ac:spMk id="8" creationId="{4F51C181-EFFC-4993-BA10-975A4A593332}"/>
          </ac:spMkLst>
        </pc:spChg>
        <pc:spChg chg="add mod">
          <ac:chgData name="hui xu" userId="70b675938bab3b5e" providerId="LiveId" clId="{118552E8-43B1-4B11-9582-8C4002339A39}" dt="2020-06-16T06:56:38.635" v="4324" actId="1076"/>
          <ac:spMkLst>
            <pc:docMk/>
            <pc:sldMk cId="1102621916" sldId="454"/>
            <ac:spMk id="9" creationId="{737FB04C-561C-406C-AD1F-5E4EE01E19D8}"/>
          </ac:spMkLst>
        </pc:spChg>
        <pc:spChg chg="add mod">
          <ac:chgData name="hui xu" userId="70b675938bab3b5e" providerId="LiveId" clId="{118552E8-43B1-4B11-9582-8C4002339A39}" dt="2020-06-16T06:56:38.635" v="4324" actId="1076"/>
          <ac:spMkLst>
            <pc:docMk/>
            <pc:sldMk cId="1102621916" sldId="454"/>
            <ac:spMk id="10" creationId="{E7FCFBD6-2639-4691-9161-77B6EEFD87B1}"/>
          </ac:spMkLst>
        </pc:sp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102621916" sldId="454"/>
            <ac:picMk id="11" creationId="{3F701B0F-68B3-4114-A704-EB5B88CADF57}"/>
          </ac:picMkLst>
        </pc:pic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31030238" sldId="455"/>
        </pc:sldMkLst>
      </pc:sldChg>
      <pc:sldChg chg="addSp delSp modSp add mod modTransition modAnim">
        <pc:chgData name="hui xu" userId="70b675938bab3b5e" providerId="LiveId" clId="{118552E8-43B1-4B11-9582-8C4002339A39}" dt="2020-06-16T15:01:16.786" v="4716"/>
        <pc:sldMkLst>
          <pc:docMk/>
          <pc:sldMk cId="1211765721" sldId="455"/>
        </pc:sldMkLst>
        <pc:spChg chg="mod">
          <ac:chgData name="hui xu" userId="70b675938bab3b5e" providerId="LiveId" clId="{118552E8-43B1-4B11-9582-8C4002339A39}" dt="2020-06-14T13:38:16.301" v="2167"/>
          <ac:spMkLst>
            <pc:docMk/>
            <pc:sldMk cId="1211765721" sldId="455"/>
            <ac:spMk id="2" creationId="{1CF0AC0E-B647-461B-9013-B569AF690DBF}"/>
          </ac:spMkLst>
        </pc:spChg>
        <pc:spChg chg="mod">
          <ac:chgData name="hui xu" userId="70b675938bab3b5e" providerId="LiveId" clId="{118552E8-43B1-4B11-9582-8C4002339A39}" dt="2020-06-14T13:37:46.038" v="2162" actId="20577"/>
          <ac:spMkLst>
            <pc:docMk/>
            <pc:sldMk cId="1211765721" sldId="455"/>
            <ac:spMk id="3" creationId="{D8822FC7-F972-4834-8550-347F0F854AF7}"/>
          </ac:spMkLst>
        </pc:spChg>
        <pc:spChg chg="mod">
          <ac:chgData name="hui xu" userId="70b675938bab3b5e" providerId="LiveId" clId="{118552E8-43B1-4B11-9582-8C4002339A39}" dt="2020-06-16T06:22:55.673" v="4113" actId="1076"/>
          <ac:spMkLst>
            <pc:docMk/>
            <pc:sldMk cId="1211765721" sldId="455"/>
            <ac:spMk id="6" creationId="{4B67972F-7ADD-4A84-B8F9-C7BAA288D79A}"/>
          </ac:spMkLst>
        </pc:spChg>
        <pc:spChg chg="mod">
          <ac:chgData name="hui xu" userId="70b675938bab3b5e" providerId="LiveId" clId="{118552E8-43B1-4B11-9582-8C4002339A39}" dt="2020-06-14T13:37:48.259" v="2163" actId="20577"/>
          <ac:spMkLst>
            <pc:docMk/>
            <pc:sldMk cId="1211765721" sldId="455"/>
            <ac:spMk id="9" creationId="{9CB4E64F-BD10-4CEF-BCF9-CE6ECE8E6CA3}"/>
          </ac:spMkLst>
        </pc:spChg>
        <pc:spChg chg="mod">
          <ac:chgData name="hui xu" userId="70b675938bab3b5e" providerId="LiveId" clId="{118552E8-43B1-4B11-9582-8C4002339A39}" dt="2020-06-14T13:38:08.242" v="2166" actId="113"/>
          <ac:spMkLst>
            <pc:docMk/>
            <pc:sldMk cId="1211765721" sldId="455"/>
            <ac:spMk id="11" creationId="{18A9C24F-B851-4A13-B8AD-27EC36249C83}"/>
          </ac:spMkLst>
        </pc:sp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211765721" sldId="455"/>
            <ac:picMk id="5" creationId="{A8D88E10-795B-4A71-8982-F8BBF433780F}"/>
          </ac:picMkLst>
        </pc:picChg>
      </pc:sldChg>
      <pc:sldChg chg="new del">
        <pc:chgData name="hui xu" userId="70b675938bab3b5e" providerId="LiveId" clId="{118552E8-43B1-4B11-9582-8C4002339A39}" dt="2020-06-14T14:00:35.063" v="2245" actId="2696"/>
        <pc:sldMkLst>
          <pc:docMk/>
          <pc:sldMk cId="499962992" sldId="456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805691680" sldId="456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896614603" sldId="457"/>
        </pc:sldMkLst>
      </pc:sldChg>
      <pc:sldChg chg="addSp delSp modSp add mod modTransition modAnim">
        <pc:chgData name="hui xu" userId="70b675938bab3b5e" providerId="LiveId" clId="{118552E8-43B1-4B11-9582-8C4002339A39}" dt="2020-06-16T15:01:16.786" v="4716"/>
        <pc:sldMkLst>
          <pc:docMk/>
          <pc:sldMk cId="1081759394" sldId="457"/>
        </pc:sldMkLst>
        <pc:spChg chg="mod">
          <ac:chgData name="hui xu" userId="70b675938bab3b5e" providerId="LiveId" clId="{118552E8-43B1-4B11-9582-8C4002339A39}" dt="2020-06-16T00:52:49.991" v="3351" actId="21"/>
          <ac:spMkLst>
            <pc:docMk/>
            <pc:sldMk cId="1081759394" sldId="457"/>
            <ac:spMk id="3" creationId="{C1EF3C3A-E777-7E41-8451-95B0BDA30AC1}"/>
          </ac:spMkLst>
        </pc:spChg>
        <pc:spChg chg="del mod">
          <ac:chgData name="hui xu" userId="70b675938bab3b5e" providerId="LiveId" clId="{118552E8-43B1-4B11-9582-8C4002339A39}" dt="2020-06-16T00:53:02.581" v="3354" actId="21"/>
          <ac:spMkLst>
            <pc:docMk/>
            <pc:sldMk cId="1081759394" sldId="457"/>
            <ac:spMk id="4" creationId="{1045BD83-32F3-6B40-9333-1B4F42147584}"/>
          </ac:spMkLst>
        </pc:spChg>
        <pc:spChg chg="del mod">
          <ac:chgData name="hui xu" userId="70b675938bab3b5e" providerId="LiveId" clId="{118552E8-43B1-4B11-9582-8C4002339A39}" dt="2020-06-16T00:53:02.581" v="3354" actId="21"/>
          <ac:spMkLst>
            <pc:docMk/>
            <pc:sldMk cId="1081759394" sldId="457"/>
            <ac:spMk id="5" creationId="{2ECB31C1-B2AF-FE4A-825F-E3499896337E}"/>
          </ac:spMkLst>
        </pc:spChg>
        <pc:spChg chg="mod">
          <ac:chgData name="hui xu" userId="70b675938bab3b5e" providerId="LiveId" clId="{118552E8-43B1-4B11-9582-8C4002339A39}" dt="2020-06-16T01:22:49.892" v="3392" actId="1076"/>
          <ac:spMkLst>
            <pc:docMk/>
            <pc:sldMk cId="1081759394" sldId="457"/>
            <ac:spMk id="9" creationId="{1747AF2A-B447-CB4C-8C48-92302787DF75}"/>
          </ac:spMkLst>
        </pc:spChg>
        <pc:spChg chg="add mod">
          <ac:chgData name="hui xu" userId="70b675938bab3b5e" providerId="LiveId" clId="{118552E8-43B1-4B11-9582-8C4002339A39}" dt="2020-06-16T01:22:58.392" v="3394" actId="1076"/>
          <ac:spMkLst>
            <pc:docMk/>
            <pc:sldMk cId="1081759394" sldId="457"/>
            <ac:spMk id="11" creationId="{037089DC-0FBA-4AE0-B6F5-5B4D52EDDE5A}"/>
          </ac:spMkLst>
        </pc:spChg>
        <pc:spChg chg="add mod">
          <ac:chgData name="hui xu" userId="70b675938bab3b5e" providerId="LiveId" clId="{118552E8-43B1-4B11-9582-8C4002339A39}" dt="2020-06-16T01:22:59.330" v="3396" actId="1076"/>
          <ac:spMkLst>
            <pc:docMk/>
            <pc:sldMk cId="1081759394" sldId="457"/>
            <ac:spMk id="12" creationId="{CB729582-E7A8-4910-9FCE-6CA1DFC1C8DF}"/>
          </ac:spMkLst>
        </pc:spChg>
        <pc:picChg chg="add del mod">
          <ac:chgData name="hui xu" userId="70b675938bab3b5e" providerId="LiveId" clId="{118552E8-43B1-4B11-9582-8C4002339A39}" dt="2020-06-16T01:22:49.441" v="3391"/>
          <ac:picMkLst>
            <pc:docMk/>
            <pc:sldMk cId="1081759394" sldId="457"/>
            <ac:picMk id="6" creationId="{7A014B06-BFCA-4308-A9F6-650F7384EC4B}"/>
          </ac:picMkLst>
        </pc:picChg>
        <pc:picChg chg="mod">
          <ac:chgData name="hui xu" userId="70b675938bab3b5e" providerId="LiveId" clId="{118552E8-43B1-4B11-9582-8C4002339A39}" dt="2020-06-16T01:23:00.475" v="3398" actId="14100"/>
          <ac:picMkLst>
            <pc:docMk/>
            <pc:sldMk cId="1081759394" sldId="457"/>
            <ac:picMk id="8" creationId="{61E9750D-7242-7C4C-AB50-1CC4AC2C2B26}"/>
          </ac:picMkLst>
        </pc:picChg>
        <pc:picChg chg="add del mod">
          <ac:chgData name="hui xu" userId="70b675938bab3b5e" providerId="LiveId" clId="{118552E8-43B1-4B11-9582-8C4002339A39}" dt="2020-06-16T14:38:27.727" v="4698"/>
          <ac:picMkLst>
            <pc:docMk/>
            <pc:sldMk cId="1081759394" sldId="457"/>
            <ac:picMk id="14" creationId="{53F46332-C154-4F23-A104-7C3D6E07393C}"/>
          </ac:picMkLst>
        </pc:picChg>
        <pc:picChg chg="add del mod">
          <ac:chgData name="hui xu" userId="70b675938bab3b5e" providerId="LiveId" clId="{118552E8-43B1-4B11-9582-8C4002339A39}" dt="2020-06-16T14:39:29.813" v="4699"/>
          <ac:picMkLst>
            <pc:docMk/>
            <pc:sldMk cId="1081759394" sldId="457"/>
            <ac:picMk id="15" creationId="{54DBD43D-4F1D-4D38-8AF4-A91C993345BD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081759394" sldId="457"/>
            <ac:picMk id="16" creationId="{F055BDBF-B6E0-4466-B29A-70CB56DDD7AA}"/>
          </ac:picMkLst>
        </pc:picChg>
        <pc:cxnChg chg="del mod">
          <ac:chgData name="hui xu" userId="70b675938bab3b5e" providerId="LiveId" clId="{118552E8-43B1-4B11-9582-8C4002339A39}" dt="2020-06-16T00:53:02.581" v="3354" actId="21"/>
          <ac:cxnSpMkLst>
            <pc:docMk/>
            <pc:sldMk cId="1081759394" sldId="457"/>
            <ac:cxnSpMk id="7" creationId="{4376669F-B073-C441-A5CA-A09A853509CF}"/>
          </ac:cxnSpMkLst>
        </pc:cxnChg>
      </pc:sldChg>
      <pc:sldChg chg="add del">
        <pc:chgData name="hui xu" userId="70b675938bab3b5e" providerId="LiveId" clId="{118552E8-43B1-4B11-9582-8C4002339A39}" dt="2020-06-14T13:54:44.701" v="2219" actId="2696"/>
        <pc:sldMkLst>
          <pc:docMk/>
          <pc:sldMk cId="2692665520" sldId="457"/>
        </pc:sldMkLst>
      </pc:sldChg>
      <pc:sldChg chg="addSp modSp new del mod">
        <pc:chgData name="hui xu" userId="70b675938bab3b5e" providerId="LiveId" clId="{118552E8-43B1-4B11-9582-8C4002339A39}" dt="2020-06-14T14:03:05.884" v="2265" actId="2696"/>
        <pc:sldMkLst>
          <pc:docMk/>
          <pc:sldMk cId="775125734" sldId="458"/>
        </pc:sldMkLst>
        <pc:spChg chg="mod">
          <ac:chgData name="hui xu" userId="70b675938bab3b5e" providerId="LiveId" clId="{118552E8-43B1-4B11-9582-8C4002339A39}" dt="2020-06-14T14:03:01.217" v="2264" actId="20577"/>
          <ac:spMkLst>
            <pc:docMk/>
            <pc:sldMk cId="775125734" sldId="458"/>
            <ac:spMk id="2" creationId="{539C83DF-2AF8-4EF7-9821-456CCD0BA7EF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4" creationId="{9EC138E4-73C4-48A9-BE7C-C335E0C456E6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6" creationId="{FACC8538-6219-42C6-BC4B-12E1FFC2A4E3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7" creationId="{65483681-364F-4852-821B-B9CFE4B6CFD5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8" creationId="{674EA13F-D6B6-459F-964D-FFAE8E6520B3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9" creationId="{F7033155-7185-4574-BBF3-CDE6944AD2BE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0" creationId="{CE35D588-DE15-45C6-8CA8-0E2522FEEE94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1" creationId="{CE9167E4-EBF8-4105-8D23-723FE72E9C13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2" creationId="{1471F1BE-F93E-4164-BF5A-3214B34AF66D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3" creationId="{D1820198-AC7F-4886-8344-6B53707E7C5F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4" creationId="{24769E77-D35C-4B58-BFA0-AC5EBD274E05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5" creationId="{1B98697A-C95C-40F4-BFA9-1248CAB9E14B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6" creationId="{286B0BDA-0270-4796-BB80-CD966389BE58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7" creationId="{94905E44-033B-431C-87F0-BBFFE49316C7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8" creationId="{D472E527-355B-4B9E-B843-F8DA3539DA6C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9" creationId="{26C775E0-8CF5-4048-8200-69E809E33844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0" creationId="{E321F012-DAF3-4CFC-B3E1-9C8D577C6BEE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1" creationId="{38984051-68F7-4D13-B089-FBF568DA2A28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2" creationId="{6CC52D76-4DDC-4637-8443-530D28D4C1C1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3" creationId="{60A95F10-999F-48EC-9097-C0ABE85701A7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4" creationId="{EE66B380-A8F1-4973-A21D-ED3232EE2DFC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5" creationId="{39CEC0FE-477A-4724-A6B1-601BA6E1FDF3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6" creationId="{6BB0DFFB-A275-4235-ACAA-83578E3F8414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7" creationId="{DDC22CE5-BCE7-4922-8C61-E4852CCC92B9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8" creationId="{FD5AF68E-1EA2-4264-A3F6-FBFC53377E96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9" creationId="{ED8A9A1D-8AC6-47DC-8407-0923D228DBC5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0" creationId="{7005F627-378D-4452-B1BC-4DB80CAA8A9F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1" creationId="{5F34EB7B-AC1B-4296-BEFD-BC236FB228FD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2" creationId="{0367027C-121C-4563-8C16-7D35DB57BB8D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3" creationId="{E6C5F8BD-ECD7-40CA-B76E-A26B72056E40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4" creationId="{D65C66EA-6641-4399-A36F-EE1AECC96257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5" creationId="{F8A28101-4E6C-4042-A140-19EBB2F23C93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6" creationId="{1EF07330-3437-49A6-AC85-582542F2459F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7" creationId="{0F18BB2B-5177-4225-994D-16A6B9E01838}"/>
          </ac:spMkLst>
        </pc:spChg>
        <pc:cxnChg chg="add mod">
          <ac:chgData name="hui xu" userId="70b675938bab3b5e" providerId="LiveId" clId="{118552E8-43B1-4B11-9582-8C4002339A39}" dt="2020-06-14T14:02:55.085" v="2248" actId="1076"/>
          <ac:cxnSpMkLst>
            <pc:docMk/>
            <pc:sldMk cId="775125734" sldId="458"/>
            <ac:cxnSpMk id="5" creationId="{350FE821-2916-4FC7-9FC9-FB8E29F76630}"/>
          </ac:cxnSpMkLst>
        </pc:cxnChg>
      </pc:sldChg>
      <pc:sldChg chg="addSp delSp modSp add mod modTransition modAnim">
        <pc:chgData name="hui xu" userId="70b675938bab3b5e" providerId="LiveId" clId="{118552E8-43B1-4B11-9582-8C4002339A39}" dt="2020-06-16T15:01:16.786" v="4716"/>
        <pc:sldMkLst>
          <pc:docMk/>
          <pc:sldMk cId="2463072726" sldId="458"/>
        </pc:sldMkLst>
        <pc:spChg chg="mod">
          <ac:chgData name="hui xu" userId="70b675938bab3b5e" providerId="LiveId" clId="{118552E8-43B1-4B11-9582-8C4002339A39}" dt="2020-06-14T14:03:52.373" v="2298" actId="20577"/>
          <ac:spMkLst>
            <pc:docMk/>
            <pc:sldMk cId="2463072726" sldId="458"/>
            <ac:spMk id="2" creationId="{539C83DF-2AF8-4EF7-9821-456CCD0BA7EF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4" creationId="{9EC138E4-73C4-48A9-BE7C-C335E0C456E6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6" creationId="{FACC8538-6219-42C6-BC4B-12E1FFC2A4E3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7" creationId="{65483681-364F-4852-821B-B9CFE4B6CFD5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8" creationId="{674EA13F-D6B6-459F-964D-FFAE8E6520B3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9" creationId="{F7033155-7185-4574-BBF3-CDE6944AD2BE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0" creationId="{CE35D588-DE15-45C6-8CA8-0E2522FEEE94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1" creationId="{CE9167E4-EBF8-4105-8D23-723FE72E9C13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2" creationId="{1471F1BE-F93E-4164-BF5A-3214B34AF66D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3" creationId="{D1820198-AC7F-4886-8344-6B53707E7C5F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4" creationId="{24769E77-D35C-4B58-BFA0-AC5EBD274E05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5" creationId="{1B98697A-C95C-40F4-BFA9-1248CAB9E14B}"/>
          </ac:spMkLst>
        </pc:spChg>
        <pc:spChg chg="mod">
          <ac:chgData name="hui xu" userId="70b675938bab3b5e" providerId="LiveId" clId="{118552E8-43B1-4B11-9582-8C4002339A39}" dt="2020-06-16T05:07:20.754" v="4082" actId="2711"/>
          <ac:spMkLst>
            <pc:docMk/>
            <pc:sldMk cId="2463072726" sldId="458"/>
            <ac:spMk id="16" creationId="{286B0BDA-0270-4796-BB80-CD966389BE58}"/>
          </ac:spMkLst>
        </pc:spChg>
        <pc:spChg chg="mod">
          <ac:chgData name="hui xu" userId="70b675938bab3b5e" providerId="LiveId" clId="{118552E8-43B1-4B11-9582-8C4002339A39}" dt="2020-06-16T05:07:20.754" v="4082" actId="2711"/>
          <ac:spMkLst>
            <pc:docMk/>
            <pc:sldMk cId="2463072726" sldId="458"/>
            <ac:spMk id="17" creationId="{94905E44-033B-431C-87F0-BBFFE49316C7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8" creationId="{D472E527-355B-4B9E-B843-F8DA3539DA6C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9" creationId="{26C775E0-8CF5-4048-8200-69E809E33844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0" creationId="{E321F012-DAF3-4CFC-B3E1-9C8D577C6BEE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1" creationId="{38984051-68F7-4D13-B089-FBF568DA2A28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2" creationId="{6CC52D76-4DDC-4637-8443-530D28D4C1C1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3" creationId="{60A95F10-999F-48EC-9097-C0ABE85701A7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4" creationId="{EE66B380-A8F1-4973-A21D-ED3232EE2DFC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5" creationId="{39CEC0FE-477A-4724-A6B1-601BA6E1FDF3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6" creationId="{6BB0DFFB-A275-4235-ACAA-83578E3F8414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7" creationId="{DDC22CE5-BCE7-4922-8C61-E4852CCC92B9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8" creationId="{FD5AF68E-1EA2-4264-A3F6-FBFC53377E96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9" creationId="{ED8A9A1D-8AC6-47DC-8407-0923D228DBC5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0" creationId="{7005F627-378D-4452-B1BC-4DB80CAA8A9F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1" creationId="{5F34EB7B-AC1B-4296-BEFD-BC236FB228FD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2" creationId="{0367027C-121C-4563-8C16-7D35DB57BB8D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3" creationId="{E6C5F8BD-ECD7-40CA-B76E-A26B72056E40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4" creationId="{D65C66EA-6641-4399-A36F-EE1AECC96257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5" creationId="{F8A28101-4E6C-4042-A140-19EBB2F23C93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6" creationId="{1EF07330-3437-49A6-AC85-582542F2459F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7" creationId="{0F18BB2B-5177-4225-994D-16A6B9E01838}"/>
          </ac:spMkLst>
        </pc:spChg>
        <pc:grpChg chg="add mod">
          <ac:chgData name="hui xu" userId="70b675938bab3b5e" providerId="LiveId" clId="{118552E8-43B1-4B11-9582-8C4002339A39}" dt="2020-06-14T14:04:06.258" v="2299" actId="164"/>
          <ac:grpSpMkLst>
            <pc:docMk/>
            <pc:sldMk cId="2463072726" sldId="458"/>
            <ac:grpSpMk id="38" creationId="{1E34726F-7E7A-4022-A4AE-87E7CE5DDB25}"/>
          </ac:grpSpMkLst>
        </pc:grpChg>
        <pc:picChg chg="add del mod">
          <ac:chgData name="hui xu" userId="70b675938bab3b5e" providerId="LiveId" clId="{118552E8-43B1-4B11-9582-8C4002339A39}" dt="2020-06-16T14:59:31.025" v="4715"/>
          <ac:picMkLst>
            <pc:docMk/>
            <pc:sldMk cId="2463072726" sldId="458"/>
            <ac:picMk id="39" creationId="{BB08C7D4-81BD-43F3-93C1-8F2DAB9EA959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2463072726" sldId="458"/>
            <ac:picMk id="40" creationId="{97D34A19-F969-4D06-8863-062C3A8E382D}"/>
          </ac:picMkLst>
        </pc:picChg>
        <pc:cxnChg chg="mod">
          <ac:chgData name="hui xu" userId="70b675938bab3b5e" providerId="LiveId" clId="{118552E8-43B1-4B11-9582-8C4002339A39}" dt="2020-06-14T14:04:06.258" v="2299" actId="164"/>
          <ac:cxnSpMkLst>
            <pc:docMk/>
            <pc:sldMk cId="2463072726" sldId="458"/>
            <ac:cxnSpMk id="5" creationId="{350FE821-2916-4FC7-9FC9-FB8E29F76630}"/>
          </ac:cxnSpMkLst>
        </pc:cxn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617265279" sldId="458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1174635435" sldId="459"/>
        </pc:sldMkLst>
      </pc:sldChg>
      <pc:sldChg chg="addSp modSp new del mod">
        <pc:chgData name="hui xu" userId="70b675938bab3b5e" providerId="LiveId" clId="{118552E8-43B1-4B11-9582-8C4002339A39}" dt="2020-06-16T11:17:35.216" v="4672" actId="47"/>
        <pc:sldMkLst>
          <pc:docMk/>
          <pc:sldMk cId="3252899594" sldId="459"/>
        </pc:sldMkLst>
        <pc:spChg chg="mod">
          <ac:chgData name="hui xu" userId="70b675938bab3b5e" providerId="LiveId" clId="{118552E8-43B1-4B11-9582-8C4002339A39}" dt="2020-06-14T14:12:51.909" v="2487" actId="27636"/>
          <ac:spMkLst>
            <pc:docMk/>
            <pc:sldMk cId="3252899594" sldId="459"/>
            <ac:spMk id="2" creationId="{B23343E5-4073-43A3-B0A4-582ED3B4E166}"/>
          </ac:spMkLst>
        </pc:spChg>
        <pc:spChg chg="add mod">
          <ac:chgData name="hui xu" userId="70b675938bab3b5e" providerId="LiveId" clId="{118552E8-43B1-4B11-9582-8C4002339A39}" dt="2020-06-14T14:12:45.440" v="2485" actId="27636"/>
          <ac:spMkLst>
            <pc:docMk/>
            <pc:sldMk cId="3252899594" sldId="459"/>
            <ac:spMk id="5" creationId="{82EDDB2A-1ED6-4EFC-8CB1-9A46B6166848}"/>
          </ac:spMkLst>
        </pc:spChg>
        <pc:picChg chg="add mod">
          <ac:chgData name="hui xu" userId="70b675938bab3b5e" providerId="LiveId" clId="{118552E8-43B1-4B11-9582-8C4002339A39}" dt="2020-06-14T14:12:58.028" v="2489" actId="1076"/>
          <ac:picMkLst>
            <pc:docMk/>
            <pc:sldMk cId="3252899594" sldId="459"/>
            <ac:picMk id="4" creationId="{669E2687-26CC-419A-84AB-8252AB362B60}"/>
          </ac:picMkLst>
        </pc:pic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343074563" sldId="460"/>
        </pc:sldMkLst>
      </pc:sldChg>
      <pc:sldChg chg="addSp modSp new mod modTransition">
        <pc:chgData name="hui xu" userId="70b675938bab3b5e" providerId="LiveId" clId="{118552E8-43B1-4B11-9582-8C4002339A39}" dt="2020-06-16T15:01:16.786" v="4716"/>
        <pc:sldMkLst>
          <pc:docMk/>
          <pc:sldMk cId="3673754686" sldId="460"/>
        </pc:sldMkLst>
        <pc:spChg chg="mod">
          <ac:chgData name="hui xu" userId="70b675938bab3b5e" providerId="LiveId" clId="{118552E8-43B1-4B11-9582-8C4002339A39}" dt="2020-06-14T14:10:49.615" v="2382"/>
          <ac:spMkLst>
            <pc:docMk/>
            <pc:sldMk cId="3673754686" sldId="460"/>
            <ac:spMk id="2" creationId="{496B8019-0B11-4D92-AD72-1C1CD536EBC4}"/>
          </ac:spMkLst>
        </pc:spChg>
        <pc:spChg chg="mod">
          <ac:chgData name="hui xu" userId="70b675938bab3b5e" providerId="LiveId" clId="{118552E8-43B1-4B11-9582-8C4002339A39}" dt="2020-06-14T14:10:49.615" v="2382"/>
          <ac:spMkLst>
            <pc:docMk/>
            <pc:sldMk cId="3673754686" sldId="460"/>
            <ac:spMk id="3" creationId="{FBD04AC8-849A-42BB-BE4D-AB5BA1786988}"/>
          </ac:spMkLst>
        </pc:spChg>
        <pc:spChg chg="add mod">
          <ac:chgData name="hui xu" userId="70b675938bab3b5e" providerId="LiveId" clId="{118552E8-43B1-4B11-9582-8C4002339A39}" dt="2020-06-14T14:12:09.924" v="2473" actId="1076"/>
          <ac:spMkLst>
            <pc:docMk/>
            <pc:sldMk cId="3673754686" sldId="460"/>
            <ac:spMk id="5" creationId="{D8A86054-AE7F-4374-BBE9-7CC463426242}"/>
          </ac:spMkLst>
        </pc:spChg>
        <pc:picChg chg="add mod">
          <ac:chgData name="hui xu" userId="70b675938bab3b5e" providerId="LiveId" clId="{118552E8-43B1-4B11-9582-8C4002339A39}" dt="2020-06-16T11:16:30.785" v="4671" actId="1036"/>
          <ac:picMkLst>
            <pc:docMk/>
            <pc:sldMk cId="3673754686" sldId="460"/>
            <ac:picMk id="4" creationId="{78DD17E9-4AAC-4EF2-8613-0EB48A145E4C}"/>
          </ac:picMkLst>
        </pc:picChg>
      </pc:sldChg>
      <pc:sldChg chg="addSp modSp new mod modTransition">
        <pc:chgData name="hui xu" userId="70b675938bab3b5e" providerId="LiveId" clId="{118552E8-43B1-4B11-9582-8C4002339A39}" dt="2020-06-16T15:01:16.786" v="4716"/>
        <pc:sldMkLst>
          <pc:docMk/>
          <pc:sldMk cId="1752037139" sldId="461"/>
        </pc:sldMkLst>
        <pc:spChg chg="mod">
          <ac:chgData name="hui xu" userId="70b675938bab3b5e" providerId="LiveId" clId="{118552E8-43B1-4B11-9582-8C4002339A39}" dt="2020-06-14T14:32:27.752" v="2672"/>
          <ac:spMkLst>
            <pc:docMk/>
            <pc:sldMk cId="1752037139" sldId="461"/>
            <ac:spMk id="2" creationId="{1C5E1DA1-0C2B-4FF8-8F08-62BFB856D237}"/>
          </ac:spMkLst>
        </pc:spChg>
        <pc:spChg chg="mod">
          <ac:chgData name="hui xu" userId="70b675938bab3b5e" providerId="LiveId" clId="{118552E8-43B1-4B11-9582-8C4002339A39}" dt="2020-06-14T14:32:27.752" v="2672"/>
          <ac:spMkLst>
            <pc:docMk/>
            <pc:sldMk cId="1752037139" sldId="461"/>
            <ac:spMk id="3" creationId="{37F6D5BB-CBD6-4B06-BF51-3FE8884A0AC4}"/>
          </ac:spMkLst>
        </pc:spChg>
        <pc:spChg chg="add mod">
          <ac:chgData name="hui xu" userId="70b675938bab3b5e" providerId="LiveId" clId="{118552E8-43B1-4B11-9582-8C4002339A39}" dt="2020-06-16T11:23:12.206" v="4678"/>
          <ac:spMkLst>
            <pc:docMk/>
            <pc:sldMk cId="1752037139" sldId="461"/>
            <ac:spMk id="4" creationId="{192F5F91-B071-41EE-846F-D57BAB37C1F1}"/>
          </ac:spMkLst>
        </pc:sp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440934525" sldId="461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1119151266" sldId="462"/>
        </pc:sldMkLst>
      </pc:sldChg>
      <pc:sldChg chg="addSp modSp new mod ord modTransition">
        <pc:chgData name="hui xu" userId="70b675938bab3b5e" providerId="LiveId" clId="{118552E8-43B1-4B11-9582-8C4002339A39}" dt="2020-06-16T15:01:16.786" v="4716"/>
        <pc:sldMkLst>
          <pc:docMk/>
          <pc:sldMk cId="1198544266" sldId="462"/>
        </pc:sldMkLst>
        <pc:spChg chg="mod">
          <ac:chgData name="hui xu" userId="70b675938bab3b5e" providerId="LiveId" clId="{118552E8-43B1-4B11-9582-8C4002339A39}" dt="2020-06-14T14:24:53.937" v="2591" actId="20577"/>
          <ac:spMkLst>
            <pc:docMk/>
            <pc:sldMk cId="1198544266" sldId="462"/>
            <ac:spMk id="2" creationId="{C8BBFCBB-6A7C-4602-9562-92F4A38F37DB}"/>
          </ac:spMkLst>
        </pc:spChg>
        <pc:spChg chg="add mod">
          <ac:chgData name="hui xu" userId="70b675938bab3b5e" providerId="LiveId" clId="{118552E8-43B1-4B11-9582-8C4002339A39}" dt="2020-06-14T14:19:46.546" v="2552" actId="1076"/>
          <ac:spMkLst>
            <pc:docMk/>
            <pc:sldMk cId="1198544266" sldId="462"/>
            <ac:spMk id="4" creationId="{AE37FCA6-A513-4969-9210-8E46ACCCBEDB}"/>
          </ac:spMkLst>
        </pc:spChg>
        <pc:picChg chg="add mod">
          <ac:chgData name="hui xu" userId="70b675938bab3b5e" providerId="LiveId" clId="{118552E8-43B1-4B11-9582-8C4002339A39}" dt="2020-06-14T14:24:20.246" v="2555" actId="1076"/>
          <ac:picMkLst>
            <pc:docMk/>
            <pc:sldMk cId="1198544266" sldId="462"/>
            <ac:picMk id="5" creationId="{41CE78C1-E15F-4D5C-A042-95B659AC1837}"/>
          </ac:picMkLst>
        </pc:pic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727762637" sldId="463"/>
        </pc:sldMkLst>
      </pc:sldChg>
      <pc:sldChg chg="addSp delSp modSp add mod modTransition">
        <pc:chgData name="hui xu" userId="70b675938bab3b5e" providerId="LiveId" clId="{118552E8-43B1-4B11-9582-8C4002339A39}" dt="2020-06-16T15:01:16.786" v="4716"/>
        <pc:sldMkLst>
          <pc:docMk/>
          <pc:sldMk cId="1455895688" sldId="463"/>
        </pc:sldMkLst>
        <pc:spChg chg="mod">
          <ac:chgData name="hui xu" userId="70b675938bab3b5e" providerId="LiveId" clId="{118552E8-43B1-4B11-9582-8C4002339A39}" dt="2020-06-14T14:32:16.500" v="2671" actId="1076"/>
          <ac:spMkLst>
            <pc:docMk/>
            <pc:sldMk cId="1455895688" sldId="463"/>
            <ac:spMk id="4" creationId="{AE37FCA6-A513-4969-9210-8E46ACCCBEDB}"/>
          </ac:spMkLst>
        </pc:spChg>
        <pc:picChg chg="del">
          <ac:chgData name="hui xu" userId="70b675938bab3b5e" providerId="LiveId" clId="{118552E8-43B1-4B11-9582-8C4002339A39}" dt="2020-06-14T14:25:07.140" v="2592" actId="21"/>
          <ac:picMkLst>
            <pc:docMk/>
            <pc:sldMk cId="1455895688" sldId="463"/>
            <ac:picMk id="5" creationId="{41CE78C1-E15F-4D5C-A042-95B659AC1837}"/>
          </ac:picMkLst>
        </pc:picChg>
        <pc:picChg chg="add del mod">
          <ac:chgData name="hui xu" userId="70b675938bab3b5e" providerId="LiveId" clId="{118552E8-43B1-4B11-9582-8C4002339A39}" dt="2020-06-14T14:31:06.651" v="2596" actId="478"/>
          <ac:picMkLst>
            <pc:docMk/>
            <pc:sldMk cId="1455895688" sldId="463"/>
            <ac:picMk id="6" creationId="{2E9D7452-85EB-4A3E-84DC-8CF96784D8B7}"/>
          </ac:picMkLst>
        </pc:picChg>
        <pc:picChg chg="add mod">
          <ac:chgData name="hui xu" userId="70b675938bab3b5e" providerId="LiveId" clId="{118552E8-43B1-4B11-9582-8C4002339A39}" dt="2020-06-14T14:31:12.670" v="2599" actId="1076"/>
          <ac:picMkLst>
            <pc:docMk/>
            <pc:sldMk cId="1455895688" sldId="463"/>
            <ac:picMk id="7" creationId="{FA427972-CE20-40A2-B3D6-5E7B2BFBA141}"/>
          </ac:picMkLst>
        </pc:picChg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3002380239" sldId="464"/>
        </pc:sldMkLst>
        <pc:spChg chg="mod">
          <ac:chgData name="hui xu" userId="70b675938bab3b5e" providerId="LiveId" clId="{118552E8-43B1-4B11-9582-8C4002339A39}" dt="2020-06-16T01:25:08.353" v="3515" actId="20577"/>
          <ac:spMkLst>
            <pc:docMk/>
            <pc:sldMk cId="3002380239" sldId="464"/>
            <ac:spMk id="2" creationId="{EE690A72-0C99-4D91-8DD0-29A48C9B1860}"/>
          </ac:spMkLst>
        </pc:spChg>
        <pc:spChg chg="mod">
          <ac:chgData name="hui xu" userId="70b675938bab3b5e" providerId="LiveId" clId="{118552E8-43B1-4B11-9582-8C4002339A39}" dt="2020-06-16T01:24:01.505" v="3463"/>
          <ac:spMkLst>
            <pc:docMk/>
            <pc:sldMk cId="3002380239" sldId="464"/>
            <ac:spMk id="3" creationId="{3DEB589D-C4BB-41C0-A79C-39DA97D8AE98}"/>
          </ac:spMkLst>
        </pc:spChg>
        <pc:spChg chg="add mod">
          <ac:chgData name="hui xu" userId="70b675938bab3b5e" providerId="LiveId" clId="{118552E8-43B1-4B11-9582-8C4002339A39}" dt="2020-06-16T01:25:21.242" v="3529" actId="20577"/>
          <ac:spMkLst>
            <pc:docMk/>
            <pc:sldMk cId="3002380239" sldId="464"/>
            <ac:spMk id="5" creationId="{B07D1A65-51D8-40D1-B14E-88C8FA341928}"/>
          </ac:spMkLst>
        </pc:spChg>
        <pc:spChg chg="add mod">
          <ac:chgData name="hui xu" userId="70b675938bab3b5e" providerId="LiveId" clId="{118552E8-43B1-4B11-9582-8C4002339A39}" dt="2020-06-16T01:32:08.290" v="3633" actId="1076"/>
          <ac:spMkLst>
            <pc:docMk/>
            <pc:sldMk cId="3002380239" sldId="464"/>
            <ac:spMk id="7" creationId="{B9E6F6F7-5724-41C9-A109-A150F1B7A895}"/>
          </ac:spMkLst>
        </pc:spChg>
        <pc:picChg chg="add del mod">
          <ac:chgData name="hui xu" userId="70b675938bab3b5e" providerId="LiveId" clId="{118552E8-43B1-4B11-9582-8C4002339A39}" dt="2020-06-16T01:25:00.103" v="3510" actId="478"/>
          <ac:picMkLst>
            <pc:docMk/>
            <pc:sldMk cId="3002380239" sldId="464"/>
            <ac:picMk id="4" creationId="{0FA5FA9A-565A-409C-83B3-9B248367D6FD}"/>
          </ac:picMkLst>
        </pc:picChg>
        <pc:picChg chg="add mod modCrop">
          <ac:chgData name="hui xu" userId="70b675938bab3b5e" providerId="LiveId" clId="{118552E8-43B1-4B11-9582-8C4002339A39}" dt="2020-06-16T01:29:38.459" v="3532" actId="1076"/>
          <ac:picMkLst>
            <pc:docMk/>
            <pc:sldMk cId="3002380239" sldId="464"/>
            <ac:picMk id="6" creationId="{137C26AF-5E9C-4F26-9E54-B6F9A307F8C7}"/>
          </ac:picMkLst>
        </pc:picChg>
        <pc:picChg chg="add del mod">
          <ac:chgData name="hui xu" userId="70b675938bab3b5e" providerId="LiveId" clId="{118552E8-43B1-4B11-9582-8C4002339A39}" dt="2020-06-16T14:40:00.405" v="4700"/>
          <ac:picMkLst>
            <pc:docMk/>
            <pc:sldMk cId="3002380239" sldId="464"/>
            <ac:picMk id="8" creationId="{8CA78B1C-3011-4B56-9714-E0461ED9E8BF}"/>
          </ac:picMkLst>
        </pc:picChg>
        <pc:picChg chg="add del mod">
          <ac:chgData name="hui xu" userId="70b675938bab3b5e" providerId="LiveId" clId="{118552E8-43B1-4B11-9582-8C4002339A39}" dt="2020-06-16T14:41:42.923" v="4701"/>
          <ac:picMkLst>
            <pc:docMk/>
            <pc:sldMk cId="3002380239" sldId="464"/>
            <ac:picMk id="9" creationId="{351ED203-8D05-4A01-A1DE-84C9E05687BC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3002380239" sldId="464"/>
            <ac:picMk id="10" creationId="{65AFC6A6-A6B2-447F-963F-75438418DE0A}"/>
          </ac:picMkLst>
        </pc:pic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203369119" sldId="464"/>
        </pc:sldMkLst>
      </pc:sldChg>
      <pc:sldChg chg="new del">
        <pc:chgData name="hui xu" userId="70b675938bab3b5e" providerId="LiveId" clId="{118552E8-43B1-4B11-9582-8C4002339A39}" dt="2020-06-20T07:22:12.465" v="4719" actId="2696"/>
        <pc:sldMkLst>
          <pc:docMk/>
          <pc:sldMk cId="495083658" sldId="465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244017975" sldId="465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845254728" sldId="466"/>
        </pc:sldMkLst>
      </pc:sldChg>
      <pc:sldChg chg="addSp delSp modSp add mod addCm delCm">
        <pc:chgData name="hui xu" userId="70b675938bab3b5e" providerId="LiveId" clId="{118552E8-43B1-4B11-9582-8C4002339A39}" dt="2020-06-20T08:04:48.262" v="5649" actId="20577"/>
        <pc:sldMkLst>
          <pc:docMk/>
          <pc:sldMk cId="1914284285" sldId="466"/>
        </pc:sldMkLst>
        <pc:spChg chg="mod">
          <ac:chgData name="hui xu" userId="70b675938bab3b5e" providerId="LiveId" clId="{118552E8-43B1-4B11-9582-8C4002339A39}" dt="2020-06-20T07:53:08.262" v="5585" actId="20577"/>
          <ac:spMkLst>
            <pc:docMk/>
            <pc:sldMk cId="1914284285" sldId="466"/>
            <ac:spMk id="2" creationId="{926D9E43-B2F5-44D7-A922-DB593B57C73D}"/>
          </ac:spMkLst>
        </pc:spChg>
        <pc:spChg chg="add mod">
          <ac:chgData name="hui xu" userId="70b675938bab3b5e" providerId="LiveId" clId="{118552E8-43B1-4B11-9582-8C4002339A39}" dt="2020-06-20T07:48:15.418" v="5487" actId="113"/>
          <ac:spMkLst>
            <pc:docMk/>
            <pc:sldMk cId="1914284285" sldId="466"/>
            <ac:spMk id="3" creationId="{2812B72B-4B89-46A5-8505-C6D9861FEC62}"/>
          </ac:spMkLst>
        </pc:spChg>
        <pc:spChg chg="mod">
          <ac:chgData name="hui xu" userId="70b675938bab3b5e" providerId="LiveId" clId="{118552E8-43B1-4B11-9582-8C4002339A39}" dt="2020-06-20T08:04:48.262" v="5649" actId="20577"/>
          <ac:spMkLst>
            <pc:docMk/>
            <pc:sldMk cId="1914284285" sldId="466"/>
            <ac:spMk id="5" creationId="{6BC9F681-CD85-4FA8-82BC-C537B6406D41}"/>
          </ac:spMkLst>
        </pc:spChg>
        <pc:spChg chg="del mod">
          <ac:chgData name="hui xu" userId="70b675938bab3b5e" providerId="LiveId" clId="{118552E8-43B1-4B11-9582-8C4002339A39}" dt="2020-06-20T07:31:47.526" v="4929" actId="21"/>
          <ac:spMkLst>
            <pc:docMk/>
            <pc:sldMk cId="1914284285" sldId="466"/>
            <ac:spMk id="10" creationId="{E56B05DF-CE87-40B8-A20A-389C8556DD13}"/>
          </ac:spMkLst>
        </pc:spChg>
        <pc:spChg chg="del mod">
          <ac:chgData name="hui xu" userId="70b675938bab3b5e" providerId="LiveId" clId="{118552E8-43B1-4B11-9582-8C4002339A39}" dt="2020-06-20T07:31:12.297" v="4886" actId="21"/>
          <ac:spMkLst>
            <pc:docMk/>
            <pc:sldMk cId="1914284285" sldId="466"/>
            <ac:spMk id="13" creationId="{50ED0068-523E-4775-BC0C-17120AF32316}"/>
          </ac:spMkLst>
        </pc:spChg>
        <pc:spChg chg="del mod">
          <ac:chgData name="hui xu" userId="70b675938bab3b5e" providerId="LiveId" clId="{118552E8-43B1-4B11-9582-8C4002339A39}" dt="2020-06-20T07:31:50.424" v="4930" actId="21"/>
          <ac:spMkLst>
            <pc:docMk/>
            <pc:sldMk cId="1914284285" sldId="466"/>
            <ac:spMk id="25" creationId="{67CCE953-BCE4-4D8F-B82C-8BCD7792969D}"/>
          </ac:spMkLst>
        </pc:spChg>
        <pc:spChg chg="del mod">
          <ac:chgData name="hui xu" userId="70b675938bab3b5e" providerId="LiveId" clId="{118552E8-43B1-4B11-9582-8C4002339A39}" dt="2020-06-20T07:34:50.591" v="5081" actId="21"/>
          <ac:spMkLst>
            <pc:docMk/>
            <pc:sldMk cId="1914284285" sldId="466"/>
            <ac:spMk id="26" creationId="{9067AFAD-6AA6-42EB-B03F-111472CF91E3}"/>
          </ac:spMkLst>
        </pc:spChg>
        <pc:spChg chg="del mod">
          <ac:chgData name="hui xu" userId="70b675938bab3b5e" providerId="LiveId" clId="{118552E8-43B1-4B11-9582-8C4002339A39}" dt="2020-06-20T07:34:52.131" v="5082" actId="21"/>
          <ac:spMkLst>
            <pc:docMk/>
            <pc:sldMk cId="1914284285" sldId="466"/>
            <ac:spMk id="27" creationId="{2FA877B6-5770-4CB9-824B-0EC2278A6541}"/>
          </ac:spMkLst>
        </pc:spChg>
        <pc:spChg chg="del">
          <ac:chgData name="hui xu" userId="70b675938bab3b5e" providerId="LiveId" clId="{118552E8-43B1-4B11-9582-8C4002339A39}" dt="2020-06-20T07:28:50.966" v="4840" actId="478"/>
          <ac:spMkLst>
            <pc:docMk/>
            <pc:sldMk cId="1914284285" sldId="466"/>
            <ac:spMk id="28" creationId="{8B7EFE28-2173-4D1D-B048-A0DE71829BA6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29" creationId="{8DE092AB-D916-4F93-9E97-C36DB300AF89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30" creationId="{F10C42BA-FD29-45F6-904E-7A24CBC4E210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31" creationId="{FC956A14-D711-4A07-9B90-78B2EBE4970D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32" creationId="{AE0196DF-AC0F-496D-80C4-8430727142F1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34" creationId="{6741F059-40F0-48AC-AD6D-AD76A5B43189}"/>
          </ac:spMkLst>
        </pc:spChg>
        <pc:spChg chg="add del mod">
          <ac:chgData name="hui xu" userId="70b675938bab3b5e" providerId="LiveId" clId="{118552E8-43B1-4B11-9582-8C4002339A39}" dt="2020-06-20T07:29:02.724" v="4843" actId="21"/>
          <ac:spMkLst>
            <pc:docMk/>
            <pc:sldMk cId="1914284285" sldId="466"/>
            <ac:spMk id="35" creationId="{3CA09BF6-F22C-40BB-B69E-4A44D341ABA3}"/>
          </ac:spMkLst>
        </pc:spChg>
        <pc:spChg chg="add del mod">
          <ac:chgData name="hui xu" userId="70b675938bab3b5e" providerId="LiveId" clId="{118552E8-43B1-4B11-9582-8C4002339A39}" dt="2020-06-20T07:32:22.036" v="4940" actId="21"/>
          <ac:spMkLst>
            <pc:docMk/>
            <pc:sldMk cId="1914284285" sldId="466"/>
            <ac:spMk id="36" creationId="{83686ACC-1B28-43E2-8E5D-547050FE3E07}"/>
          </ac:spMkLst>
        </pc:spChg>
        <pc:spChg chg="add del mod">
          <ac:chgData name="hui xu" userId="70b675938bab3b5e" providerId="LiveId" clId="{118552E8-43B1-4B11-9582-8C4002339A39}" dt="2020-06-20T07:32:22.042" v="4942"/>
          <ac:spMkLst>
            <pc:docMk/>
            <pc:sldMk cId="1914284285" sldId="466"/>
            <ac:spMk id="37" creationId="{F161AE6B-1EB3-40C7-A661-91424F633B9F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42" creationId="{676DCB90-65E3-434D-8D53-CA6B54E092E8}"/>
          </ac:spMkLst>
        </pc:spChg>
        <pc:spChg chg="add del mod">
          <ac:chgData name="hui xu" userId="70b675938bab3b5e" providerId="LiveId" clId="{118552E8-43B1-4B11-9582-8C4002339A39}" dt="2020-06-20T07:54:24.791" v="5619" actId="21"/>
          <ac:spMkLst>
            <pc:docMk/>
            <pc:sldMk cId="1914284285" sldId="466"/>
            <ac:spMk id="49" creationId="{571143C0-0113-44C8-A9B7-97C7A9568843}"/>
          </ac:spMkLst>
        </pc:spChg>
        <pc:spChg chg="add del mod">
          <ac:chgData name="hui xu" userId="70b675938bab3b5e" providerId="LiveId" clId="{118552E8-43B1-4B11-9582-8C4002339A39}" dt="2020-06-20T07:40:00.515" v="5223" actId="21"/>
          <ac:spMkLst>
            <pc:docMk/>
            <pc:sldMk cId="1914284285" sldId="466"/>
            <ac:spMk id="52" creationId="{82B05588-D19D-41CE-B3D4-882A94B9740D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53" creationId="{CC18F15F-61BA-4E10-A1C3-69C0EDEF2998}"/>
          </ac:spMkLst>
        </pc:spChg>
        <pc:grpChg chg="del mod">
          <ac:chgData name="hui xu" userId="70b675938bab3b5e" providerId="LiveId" clId="{118552E8-43B1-4B11-9582-8C4002339A39}" dt="2020-06-20T07:38:00.952" v="5200" actId="165"/>
          <ac:grpSpMkLst>
            <pc:docMk/>
            <pc:sldMk cId="1914284285" sldId="466"/>
            <ac:grpSpMk id="19" creationId="{C10D6505-2532-422D-9AF4-477FC47C8025}"/>
          </ac:grpSpMkLst>
        </pc:grpChg>
        <pc:grpChg chg="add mod">
          <ac:chgData name="hui xu" userId="70b675938bab3b5e" providerId="LiveId" clId="{118552E8-43B1-4B11-9582-8C4002339A39}" dt="2020-06-20T07:53:28.028" v="5587" actId="1076"/>
          <ac:grpSpMkLst>
            <pc:docMk/>
            <pc:sldMk cId="1914284285" sldId="466"/>
            <ac:grpSpMk id="46" creationId="{E0305CFC-5F7E-4242-B900-75DFC98CE2D6}"/>
          </ac:grpSpMkLst>
        </pc:grpChg>
        <pc:grpChg chg="del mod topLvl">
          <ac:chgData name="hui xu" userId="70b675938bab3b5e" providerId="LiveId" clId="{118552E8-43B1-4B11-9582-8C4002339A39}" dt="2020-06-20T07:38:55.620" v="5214" actId="165"/>
          <ac:grpSpMkLst>
            <pc:docMk/>
            <pc:sldMk cId="1914284285" sldId="466"/>
            <ac:grpSpMk id="47" creationId="{40A757F7-75DC-4987-AFCC-DB0D22244DB6}"/>
          </ac:grpSpMkLst>
        </pc:grpChg>
        <pc:grpChg chg="del mod topLvl">
          <ac:chgData name="hui xu" userId="70b675938bab3b5e" providerId="LiveId" clId="{118552E8-43B1-4B11-9582-8C4002339A39}" dt="2020-06-20T07:38:50.529" v="5213" actId="165"/>
          <ac:grpSpMkLst>
            <pc:docMk/>
            <pc:sldMk cId="1914284285" sldId="466"/>
            <ac:grpSpMk id="58" creationId="{2B988896-B9CD-4E58-B9D9-DEC2A7315725}"/>
          </ac:grpSpMkLst>
        </pc:grpChg>
        <pc:cxnChg chg="add mod">
          <ac:chgData name="hui xu" userId="70b675938bab3b5e" providerId="LiveId" clId="{118552E8-43B1-4B11-9582-8C4002339A39}" dt="2020-06-20T07:48:15.418" v="5487" actId="113"/>
          <ac:cxnSpMkLst>
            <pc:docMk/>
            <pc:sldMk cId="1914284285" sldId="466"/>
            <ac:cxnSpMk id="8" creationId="{9F0B800D-5C30-4CA8-8CE7-2ED0B35EA38D}"/>
          </ac:cxnSpMkLst>
        </pc:cxnChg>
        <pc:cxnChg chg="mod topLvl">
          <ac:chgData name="hui xu" userId="70b675938bab3b5e" providerId="LiveId" clId="{118552E8-43B1-4B11-9582-8C4002339A39}" dt="2020-06-20T07:41:01.978" v="5278" actId="164"/>
          <ac:cxnSpMkLst>
            <pc:docMk/>
            <pc:sldMk cId="1914284285" sldId="466"/>
            <ac:cxnSpMk id="33" creationId="{9309C1F6-D73C-4AEE-ADEA-933CF76AA7B9}"/>
          </ac:cxnSpMkLst>
        </pc:cxnChg>
        <pc:cxnChg chg="add del mod">
          <ac:chgData name="hui xu" userId="70b675938bab3b5e" providerId="LiveId" clId="{118552E8-43B1-4B11-9582-8C4002339A39}" dt="2020-06-20T07:36:47.270" v="5192" actId="21"/>
          <ac:cxnSpMkLst>
            <pc:docMk/>
            <pc:sldMk cId="1914284285" sldId="466"/>
            <ac:cxnSpMk id="38" creationId="{7D436C28-94A3-49D8-8D43-25A4028F8637}"/>
          </ac:cxnSpMkLst>
        </pc:cxnChg>
        <pc:cxnChg chg="mod topLvl">
          <ac:chgData name="hui xu" userId="70b675938bab3b5e" providerId="LiveId" clId="{118552E8-43B1-4B11-9582-8C4002339A39}" dt="2020-06-20T07:41:01.978" v="5278" actId="164"/>
          <ac:cxnSpMkLst>
            <pc:docMk/>
            <pc:sldMk cId="1914284285" sldId="466"/>
            <ac:cxnSpMk id="43" creationId="{0E4F8229-37EA-459C-8F73-41486881AFBF}"/>
          </ac:cxnSpMkLst>
        </pc:cxnChg>
        <pc:cxnChg chg="mod topLvl">
          <ac:chgData name="hui xu" userId="70b675938bab3b5e" providerId="LiveId" clId="{118552E8-43B1-4B11-9582-8C4002339A39}" dt="2020-06-20T07:41:01.978" v="5278" actId="164"/>
          <ac:cxnSpMkLst>
            <pc:docMk/>
            <pc:sldMk cId="1914284285" sldId="466"/>
            <ac:cxnSpMk id="54" creationId="{3745B349-53CF-4EC4-90AE-7A7C2389453C}"/>
          </ac:cxnSpMkLst>
        </pc:cxnChg>
        <pc:cxnChg chg="mod topLvl">
          <ac:chgData name="hui xu" userId="70b675938bab3b5e" providerId="LiveId" clId="{118552E8-43B1-4B11-9582-8C4002339A39}" dt="2020-06-20T07:41:01.978" v="5278" actId="164"/>
          <ac:cxnSpMkLst>
            <pc:docMk/>
            <pc:sldMk cId="1914284285" sldId="466"/>
            <ac:cxnSpMk id="60" creationId="{8C6D8DC6-2CD9-4159-B315-3062EA13203A}"/>
          </ac:cxnSpMkLst>
        </pc:cxnChg>
        <pc:cxnChg chg="mod topLvl">
          <ac:chgData name="hui xu" userId="70b675938bab3b5e" providerId="LiveId" clId="{118552E8-43B1-4B11-9582-8C4002339A39}" dt="2020-06-20T07:41:01.978" v="5278" actId="164"/>
          <ac:cxnSpMkLst>
            <pc:docMk/>
            <pc:sldMk cId="1914284285" sldId="466"/>
            <ac:cxnSpMk id="63" creationId="{AF2FA323-AD20-4547-B70B-076F3115F323}"/>
          </ac:cxnSpMkLst>
        </pc:cxn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79973217" sldId="467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72068198" sldId="468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772162597" sldId="469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628231136" sldId="470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247424010" sldId="471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114384972" sldId="472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4756354" sldId="473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72647655" sldId="474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897974069" sldId="475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129837212" sldId="47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369605535" sldId="477"/>
        </pc:sldMkLst>
      </pc:sldChg>
      <pc:sldChg chg="del">
        <pc:chgData name="hui xu" userId="70b675938bab3b5e" providerId="LiveId" clId="{118552E8-43B1-4B11-9582-8C4002339A39}" dt="2020-06-11T01:04:13.294" v="0" actId="2696"/>
        <pc:sldMkLst>
          <pc:docMk/>
          <pc:sldMk cId="1296848460" sldId="478"/>
        </pc:sldMkLst>
      </pc:sldChg>
    </pc:docChg>
  </pc:docChgLst>
  <pc:docChgLst>
    <pc:chgData name="hui xu" userId="70b675938bab3b5e" providerId="LiveId" clId="{9EFDBD21-137A-4F8E-B442-89D0F49BFF89}"/>
    <pc:docChg chg="undo custSel addSld delSld modSld">
      <pc:chgData name="hui xu" userId="70b675938bab3b5e" providerId="LiveId" clId="{9EFDBD21-137A-4F8E-B442-89D0F49BFF89}" dt="2020-06-27T06:06:39.572" v="351"/>
      <pc:docMkLst>
        <pc:docMk/>
      </pc:docMkLst>
      <pc:sldChg chg="del">
        <pc:chgData name="hui xu" userId="70b675938bab3b5e" providerId="LiveId" clId="{9EFDBD21-137A-4F8E-B442-89D0F49BFF89}" dt="2020-06-27T05:48:09.153" v="58" actId="2696"/>
        <pc:sldMkLst>
          <pc:docMk/>
          <pc:sldMk cId="4236497134" sldId="257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645367151" sldId="258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403881135" sldId="259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441676663" sldId="262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4291321276" sldId="264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879740095" sldId="265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123124330" sldId="266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995655807" sldId="272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104385543" sldId="362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015214343" sldId="366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98914223" sldId="367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715710195" sldId="370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058355323" sldId="371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775435934" sldId="373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707946611" sldId="375"/>
        </pc:sldMkLst>
      </pc:sldChg>
      <pc:sldChg chg="modSp mod">
        <pc:chgData name="hui xu" userId="70b675938bab3b5e" providerId="LiveId" clId="{9EFDBD21-137A-4F8E-B442-89D0F49BFF89}" dt="2020-06-27T05:48:01.001" v="57" actId="20577"/>
        <pc:sldMkLst>
          <pc:docMk/>
          <pc:sldMk cId="1209518974" sldId="380"/>
        </pc:sldMkLst>
        <pc:spChg chg="mod">
          <ac:chgData name="hui xu" userId="70b675938bab3b5e" providerId="LiveId" clId="{9EFDBD21-137A-4F8E-B442-89D0F49BFF89}" dt="2020-06-27T05:48:01.001" v="57" actId="20577"/>
          <ac:spMkLst>
            <pc:docMk/>
            <pc:sldMk cId="1209518974" sldId="380"/>
            <ac:spMk id="2" creationId="{3B62FE91-72E2-4D22-8467-1C83DD8CE540}"/>
          </ac:spMkLst>
        </pc:spChg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725843257" sldId="386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688973670" sldId="388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172602970" sldId="389"/>
        </pc:sldMkLst>
      </pc:sldChg>
      <pc:sldChg chg="modSp mod">
        <pc:chgData name="hui xu" userId="70b675938bab3b5e" providerId="LiveId" clId="{9EFDBD21-137A-4F8E-B442-89D0F49BFF89}" dt="2020-06-27T05:47:15.703" v="31" actId="403"/>
        <pc:sldMkLst>
          <pc:docMk/>
          <pc:sldMk cId="628159536" sldId="440"/>
        </pc:sldMkLst>
        <pc:spChg chg="mod">
          <ac:chgData name="hui xu" userId="70b675938bab3b5e" providerId="LiveId" clId="{9EFDBD21-137A-4F8E-B442-89D0F49BFF89}" dt="2020-06-27T05:47:15.703" v="31" actId="403"/>
          <ac:spMkLst>
            <pc:docMk/>
            <pc:sldMk cId="628159536" sldId="440"/>
            <ac:spMk id="2" creationId="{4950BAC3-DB9E-4F56-9632-0D9564AEDBF9}"/>
          </ac:spMkLst>
        </pc:spChg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793552310" sldId="441"/>
        </pc:sldMkLst>
      </pc:sldChg>
      <pc:sldChg chg="addSp modSp new mod">
        <pc:chgData name="hui xu" userId="70b675938bab3b5e" providerId="LiveId" clId="{9EFDBD21-137A-4F8E-B442-89D0F49BFF89}" dt="2020-06-27T06:06:28.250" v="347" actId="20577"/>
        <pc:sldMkLst>
          <pc:docMk/>
          <pc:sldMk cId="1114492493" sldId="441"/>
        </pc:sldMkLst>
        <pc:spChg chg="mod">
          <ac:chgData name="hui xu" userId="70b675938bab3b5e" providerId="LiveId" clId="{9EFDBD21-137A-4F8E-B442-89D0F49BFF89}" dt="2020-06-27T06:06:28.250" v="347" actId="20577"/>
          <ac:spMkLst>
            <pc:docMk/>
            <pc:sldMk cId="1114492493" sldId="441"/>
            <ac:spMk id="2" creationId="{467F586F-5534-4183-BCCA-DBA98C136661}"/>
          </ac:spMkLst>
        </pc:spChg>
        <pc:spChg chg="mod">
          <ac:chgData name="hui xu" userId="70b675938bab3b5e" providerId="LiveId" clId="{9EFDBD21-137A-4F8E-B442-89D0F49BFF89}" dt="2020-06-27T06:06:07.101" v="335" actId="5793"/>
          <ac:spMkLst>
            <pc:docMk/>
            <pc:sldMk cId="1114492493" sldId="441"/>
            <ac:spMk id="4" creationId="{0D7D8DDB-9CD9-4F2D-848A-ED07CE2EB467}"/>
          </ac:spMkLst>
        </pc:spChg>
        <pc:spChg chg="add mod">
          <ac:chgData name="hui xu" userId="70b675938bab3b5e" providerId="LiveId" clId="{9EFDBD21-137A-4F8E-B442-89D0F49BFF89}" dt="2020-06-27T06:06:13.188" v="336" actId="14100"/>
          <ac:spMkLst>
            <pc:docMk/>
            <pc:sldMk cId="1114492493" sldId="441"/>
            <ac:spMk id="5" creationId="{617B5AF6-9FA2-4DB0-91A7-8104B842032D}"/>
          </ac:spMkLst>
        </pc:spChg>
      </pc:sldChg>
      <pc:sldChg chg="new del">
        <pc:chgData name="hui xu" userId="70b675938bab3b5e" providerId="LiveId" clId="{9EFDBD21-137A-4F8E-B442-89D0F49BFF89}" dt="2020-06-27T05:48:30.710" v="62" actId="680"/>
        <pc:sldMkLst>
          <pc:docMk/>
          <pc:sldMk cId="3987911122" sldId="441"/>
        </pc:sldMkLst>
      </pc:sldChg>
      <pc:sldChg chg="modSp new mod">
        <pc:chgData name="hui xu" userId="70b675938bab3b5e" providerId="LiveId" clId="{9EFDBD21-137A-4F8E-B442-89D0F49BFF89}" dt="2020-06-27T05:58:43.283" v="118"/>
        <pc:sldMkLst>
          <pc:docMk/>
          <pc:sldMk cId="477720938" sldId="442"/>
        </pc:sldMkLst>
        <pc:spChg chg="mod">
          <ac:chgData name="hui xu" userId="70b675938bab3b5e" providerId="LiveId" clId="{9EFDBD21-137A-4F8E-B442-89D0F49BFF89}" dt="2020-06-27T05:58:42.558" v="117" actId="21"/>
          <ac:spMkLst>
            <pc:docMk/>
            <pc:sldMk cId="477720938" sldId="442"/>
            <ac:spMk id="2" creationId="{8A2C0A8E-79F7-4573-83F2-8E76B42308AC}"/>
          </ac:spMkLst>
        </pc:spChg>
        <pc:spChg chg="mod">
          <ac:chgData name="hui xu" userId="70b675938bab3b5e" providerId="LiveId" clId="{9EFDBD21-137A-4F8E-B442-89D0F49BFF89}" dt="2020-06-27T05:58:43.283" v="118"/>
          <ac:spMkLst>
            <pc:docMk/>
            <pc:sldMk cId="477720938" sldId="442"/>
            <ac:spMk id="4" creationId="{C94AAF35-703F-4117-BC83-82AD391E234B}"/>
          </ac:spMkLst>
        </pc:spChg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038709415" sldId="443"/>
        </pc:sldMkLst>
      </pc:sldChg>
      <pc:sldChg chg="addSp modSp new mod">
        <pc:chgData name="hui xu" userId="70b675938bab3b5e" providerId="LiveId" clId="{9EFDBD21-137A-4F8E-B442-89D0F49BFF89}" dt="2020-06-27T05:57:16.846" v="80" actId="1076"/>
        <pc:sldMkLst>
          <pc:docMk/>
          <pc:sldMk cId="3457977831" sldId="443"/>
        </pc:sldMkLst>
        <pc:spChg chg="mod">
          <ac:chgData name="hui xu" userId="70b675938bab3b5e" providerId="LiveId" clId="{9EFDBD21-137A-4F8E-B442-89D0F49BFF89}" dt="2020-06-27T05:51:36.398" v="74"/>
          <ac:spMkLst>
            <pc:docMk/>
            <pc:sldMk cId="3457977831" sldId="443"/>
            <ac:spMk id="2" creationId="{9FEAEC50-14CA-4846-A87B-6241796D1F59}"/>
          </ac:spMkLst>
        </pc:spChg>
        <pc:picChg chg="add mod">
          <ac:chgData name="hui xu" userId="70b675938bab3b5e" providerId="LiveId" clId="{9EFDBD21-137A-4F8E-B442-89D0F49BFF89}" dt="2020-06-27T05:57:16.846" v="80" actId="1076"/>
          <ac:picMkLst>
            <pc:docMk/>
            <pc:sldMk cId="3457977831" sldId="443"/>
            <ac:picMk id="5" creationId="{C1E2FB42-85CC-467D-A548-4CB9572021F2}"/>
          </ac:picMkLst>
        </pc:picChg>
      </pc:sldChg>
      <pc:sldChg chg="modSp new mod">
        <pc:chgData name="hui xu" userId="70b675938bab3b5e" providerId="LiveId" clId="{9EFDBD21-137A-4F8E-B442-89D0F49BFF89}" dt="2020-06-27T06:06:39.572" v="351"/>
        <pc:sldMkLst>
          <pc:docMk/>
          <pc:sldMk cId="831903117" sldId="444"/>
        </pc:sldMkLst>
        <pc:spChg chg="mod">
          <ac:chgData name="hui xu" userId="70b675938bab3b5e" providerId="LiveId" clId="{9EFDBD21-137A-4F8E-B442-89D0F49BFF89}" dt="2020-06-27T06:06:39.572" v="351"/>
          <ac:spMkLst>
            <pc:docMk/>
            <pc:sldMk cId="831903117" sldId="444"/>
            <ac:spMk id="2" creationId="{2F0324D5-2773-4CB6-A7A5-FC70F82CA6E0}"/>
          </ac:spMkLst>
        </pc:spChg>
        <pc:spChg chg="mod">
          <ac:chgData name="hui xu" userId="70b675938bab3b5e" providerId="LiveId" clId="{9EFDBD21-137A-4F8E-B442-89D0F49BFF89}" dt="2020-06-27T05:57:52.196" v="84"/>
          <ac:spMkLst>
            <pc:docMk/>
            <pc:sldMk cId="831903117" sldId="444"/>
            <ac:spMk id="4" creationId="{E6A6DA22-5BC3-4CE4-A8C7-16A4743290FF}"/>
          </ac:spMkLst>
        </pc:spChg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400704862" sldId="444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605141623" sldId="446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029993544" sldId="447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743715295" sldId="448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424359614" sldId="449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968517086" sldId="450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110430211" sldId="451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419528920" sldId="452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948032694" sldId="453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102621916" sldId="454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211765721" sldId="455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081759394" sldId="457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463072726" sldId="458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673754686" sldId="460"/>
        </pc:sldMkLst>
      </pc:sldChg>
      <pc:sldChg chg="modSp del mod">
        <pc:chgData name="hui xu" userId="70b675938bab3b5e" providerId="LiveId" clId="{9EFDBD21-137A-4F8E-B442-89D0F49BFF89}" dt="2020-06-27T05:48:13.422" v="60" actId="2696"/>
        <pc:sldMkLst>
          <pc:docMk/>
          <pc:sldMk cId="1752037139" sldId="461"/>
        </pc:sldMkLst>
        <pc:spChg chg="mod">
          <ac:chgData name="hui xu" userId="70b675938bab3b5e" providerId="LiveId" clId="{9EFDBD21-137A-4F8E-B442-89D0F49BFF89}" dt="2020-06-27T05:48:11.137" v="59" actId="21"/>
          <ac:spMkLst>
            <pc:docMk/>
            <pc:sldMk cId="1752037139" sldId="461"/>
            <ac:spMk id="4" creationId="{192F5F91-B071-41EE-846F-D57BAB37C1F1}"/>
          </ac:spMkLst>
        </pc:spChg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198544266" sldId="462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455895688" sldId="463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002380239" sldId="464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914284285" sldId="466"/>
        </pc:sldMkLst>
      </pc:sldChg>
    </pc:docChg>
  </pc:docChgLst>
  <pc:docChgLst>
    <pc:chgData name="hui xu" userId="70b675938bab3b5e" providerId="LiveId" clId="{E1D0B9FB-57FC-474D-90D8-4F08DE404368}"/>
    <pc:docChg chg="undo custSel addSld delSld modSld sldOrd">
      <pc:chgData name="hui xu" userId="70b675938bab3b5e" providerId="LiveId" clId="{E1D0B9FB-57FC-474D-90D8-4F08DE404368}" dt="2020-09-20T12:32:31.139" v="571"/>
      <pc:docMkLst>
        <pc:docMk/>
      </pc:docMkLst>
      <pc:sldChg chg="modSp modAnim">
        <pc:chgData name="hui xu" userId="70b675938bab3b5e" providerId="LiveId" clId="{E1D0B9FB-57FC-474D-90D8-4F08DE404368}" dt="2020-09-20T01:54:50.174" v="275"/>
        <pc:sldMkLst>
          <pc:docMk/>
          <pc:sldMk cId="4168315318" sldId="273"/>
        </pc:sldMkLst>
        <pc:spChg chg="mod">
          <ac:chgData name="hui xu" userId="70b675938bab3b5e" providerId="LiveId" clId="{E1D0B9FB-57FC-474D-90D8-4F08DE404368}" dt="2020-09-20T01:54:50.174" v="275"/>
          <ac:spMkLst>
            <pc:docMk/>
            <pc:sldMk cId="4168315318" sldId="273"/>
            <ac:spMk id="3" creationId="{00000000-0000-0000-0000-000000000000}"/>
          </ac:spMkLst>
        </pc:spChg>
      </pc:sldChg>
      <pc:sldChg chg="modSp mod">
        <pc:chgData name="hui xu" userId="70b675938bab3b5e" providerId="LiveId" clId="{E1D0B9FB-57FC-474D-90D8-4F08DE404368}" dt="2020-09-20T02:02:26.111" v="309"/>
        <pc:sldMkLst>
          <pc:docMk/>
          <pc:sldMk cId="2286051678" sldId="274"/>
        </pc:sldMkLst>
        <pc:spChg chg="mod">
          <ac:chgData name="hui xu" userId="70b675938bab3b5e" providerId="LiveId" clId="{E1D0B9FB-57FC-474D-90D8-4F08DE404368}" dt="2020-09-20T02:02:26.111" v="309"/>
          <ac:spMkLst>
            <pc:docMk/>
            <pc:sldMk cId="2286051678" sldId="274"/>
            <ac:spMk id="3" creationId="{00000000-0000-0000-0000-000000000000}"/>
          </ac:spMkLst>
        </pc:spChg>
      </pc:sldChg>
      <pc:sldChg chg="modSp mod">
        <pc:chgData name="hui xu" userId="70b675938bab3b5e" providerId="LiveId" clId="{E1D0B9FB-57FC-474D-90D8-4F08DE404368}" dt="2020-09-20T01:51:58.864" v="213"/>
        <pc:sldMkLst>
          <pc:docMk/>
          <pc:sldMk cId="3584086458" sldId="277"/>
        </pc:sldMkLst>
        <pc:spChg chg="mod">
          <ac:chgData name="hui xu" userId="70b675938bab3b5e" providerId="LiveId" clId="{E1D0B9FB-57FC-474D-90D8-4F08DE404368}" dt="2020-09-20T01:51:58.864" v="213"/>
          <ac:spMkLst>
            <pc:docMk/>
            <pc:sldMk cId="3584086458" sldId="277"/>
            <ac:spMk id="4" creationId="{00000000-0000-0000-0000-000000000000}"/>
          </ac:spMkLst>
        </pc:spChg>
      </pc:sldChg>
      <pc:sldChg chg="addSp modSp mod">
        <pc:chgData name="hui xu" userId="70b675938bab3b5e" providerId="LiveId" clId="{E1D0B9FB-57FC-474D-90D8-4F08DE404368}" dt="2020-09-20T02:15:16.998" v="317" actId="14100"/>
        <pc:sldMkLst>
          <pc:docMk/>
          <pc:sldMk cId="1469514176" sldId="284"/>
        </pc:sldMkLst>
        <pc:spChg chg="add mod">
          <ac:chgData name="hui xu" userId="70b675938bab3b5e" providerId="LiveId" clId="{E1D0B9FB-57FC-474D-90D8-4F08DE404368}" dt="2020-09-20T02:15:16.998" v="317" actId="14100"/>
          <ac:spMkLst>
            <pc:docMk/>
            <pc:sldMk cId="1469514176" sldId="284"/>
            <ac:spMk id="6" creationId="{307D7D68-DCF8-4F49-AD63-DA8D79267275}"/>
          </ac:spMkLst>
        </pc:spChg>
      </pc:sldChg>
      <pc:sldChg chg="addSp delSp modSp mod">
        <pc:chgData name="hui xu" userId="70b675938bab3b5e" providerId="LiveId" clId="{E1D0B9FB-57FC-474D-90D8-4F08DE404368}" dt="2020-09-20T02:15:00.787" v="312" actId="21"/>
        <pc:sldMkLst>
          <pc:docMk/>
          <pc:sldMk cId="165406693" sldId="286"/>
        </pc:sldMkLst>
        <pc:spChg chg="add del">
          <ac:chgData name="hui xu" userId="70b675938bab3b5e" providerId="LiveId" clId="{E1D0B9FB-57FC-474D-90D8-4F08DE404368}" dt="2020-09-20T02:15:00.787" v="312" actId="21"/>
          <ac:spMkLst>
            <pc:docMk/>
            <pc:sldMk cId="165406693" sldId="286"/>
            <ac:spMk id="25" creationId="{069F88D9-CE5D-4A37-97D1-F9DD753D996B}"/>
          </ac:spMkLst>
        </pc:spChg>
      </pc:sldChg>
      <pc:sldChg chg="modSp mod">
        <pc:chgData name="hui xu" userId="70b675938bab3b5e" providerId="LiveId" clId="{E1D0B9FB-57FC-474D-90D8-4F08DE404368}" dt="2020-09-20T12:32:31.139" v="571"/>
        <pc:sldMkLst>
          <pc:docMk/>
          <pc:sldMk cId="1860829201" sldId="292"/>
        </pc:sldMkLst>
        <pc:spChg chg="mod">
          <ac:chgData name="hui xu" userId="70b675938bab3b5e" providerId="LiveId" clId="{E1D0B9FB-57FC-474D-90D8-4F08DE404368}" dt="2020-09-20T12:32:31.139" v="571"/>
          <ac:spMkLst>
            <pc:docMk/>
            <pc:sldMk cId="1860829201" sldId="292"/>
            <ac:spMk id="3" creationId="{00000000-0000-0000-0000-000000000000}"/>
          </ac:spMkLst>
        </pc:spChg>
      </pc:sldChg>
      <pc:sldChg chg="modSp mod">
        <pc:chgData name="hui xu" userId="70b675938bab3b5e" providerId="LiveId" clId="{E1D0B9FB-57FC-474D-90D8-4F08DE404368}" dt="2020-09-20T02:25:20.258" v="323"/>
        <pc:sldMkLst>
          <pc:docMk/>
          <pc:sldMk cId="2742267789" sldId="309"/>
        </pc:sldMkLst>
        <pc:spChg chg="mod">
          <ac:chgData name="hui xu" userId="70b675938bab3b5e" providerId="LiveId" clId="{E1D0B9FB-57FC-474D-90D8-4F08DE404368}" dt="2020-09-20T02:25:20.258" v="323"/>
          <ac:spMkLst>
            <pc:docMk/>
            <pc:sldMk cId="2742267789" sldId="309"/>
            <ac:spMk id="3" creationId="{00000000-0000-0000-0000-000000000000}"/>
          </ac:spMkLst>
        </pc:spChg>
      </pc:sldChg>
      <pc:sldChg chg="ord">
        <pc:chgData name="hui xu" userId="70b675938bab3b5e" providerId="LiveId" clId="{E1D0B9FB-57FC-474D-90D8-4F08DE404368}" dt="2020-09-20T01:51:46.761" v="203"/>
        <pc:sldMkLst>
          <pc:docMk/>
          <pc:sldMk cId="3080263152" sldId="444"/>
        </pc:sldMkLst>
      </pc:sldChg>
      <pc:sldChg chg="addSp delSp modSp new mod ord">
        <pc:chgData name="hui xu" userId="70b675938bab3b5e" providerId="LiveId" clId="{E1D0B9FB-57FC-474D-90D8-4F08DE404368}" dt="2020-09-20T01:52:32.308" v="229" actId="2711"/>
        <pc:sldMkLst>
          <pc:docMk/>
          <pc:sldMk cId="1375152396" sldId="450"/>
        </pc:sldMkLst>
        <pc:spChg chg="mod">
          <ac:chgData name="hui xu" userId="70b675938bab3b5e" providerId="LiveId" clId="{E1D0B9FB-57FC-474D-90D8-4F08DE404368}" dt="2020-09-20T01:50:33.301" v="193" actId="20577"/>
          <ac:spMkLst>
            <pc:docMk/>
            <pc:sldMk cId="1375152396" sldId="450"/>
            <ac:spMk id="2" creationId="{7500ABF5-8C2D-40CB-AE0B-B4750B13CC71}"/>
          </ac:spMkLst>
        </pc:spChg>
        <pc:spChg chg="add mod">
          <ac:chgData name="hui xu" userId="70b675938bab3b5e" providerId="LiveId" clId="{E1D0B9FB-57FC-474D-90D8-4F08DE404368}" dt="2020-09-20T01:47:12.054" v="175" actId="1076"/>
          <ac:spMkLst>
            <pc:docMk/>
            <pc:sldMk cId="1375152396" sldId="450"/>
            <ac:spMk id="8" creationId="{62F5F29A-B903-42E5-B31B-ABE9059E89A9}"/>
          </ac:spMkLst>
        </pc:spChg>
        <pc:spChg chg="add mod">
          <ac:chgData name="hui xu" userId="70b675938bab3b5e" providerId="LiveId" clId="{E1D0B9FB-57FC-474D-90D8-4F08DE404368}" dt="2020-09-20T01:47:14.423" v="176" actId="1076"/>
          <ac:spMkLst>
            <pc:docMk/>
            <pc:sldMk cId="1375152396" sldId="450"/>
            <ac:spMk id="10" creationId="{5996E4EB-D229-4329-B791-8A2D966DE9C7}"/>
          </ac:spMkLst>
        </pc:spChg>
        <pc:spChg chg="add del mod">
          <ac:chgData name="hui xu" userId="70b675938bab3b5e" providerId="LiveId" clId="{E1D0B9FB-57FC-474D-90D8-4F08DE404368}" dt="2020-09-20T01:45:19.507" v="145" actId="21"/>
          <ac:spMkLst>
            <pc:docMk/>
            <pc:sldMk cId="1375152396" sldId="450"/>
            <ac:spMk id="12" creationId="{756F1630-C48F-4FBF-86AF-CF7D48B4F1CF}"/>
          </ac:spMkLst>
        </pc:spChg>
        <pc:spChg chg="add del mod">
          <ac:chgData name="hui xu" userId="70b675938bab3b5e" providerId="LiveId" clId="{E1D0B9FB-57FC-474D-90D8-4F08DE404368}" dt="2020-09-20T01:45:19.507" v="145" actId="21"/>
          <ac:spMkLst>
            <pc:docMk/>
            <pc:sldMk cId="1375152396" sldId="450"/>
            <ac:spMk id="14" creationId="{4242C20D-A589-46F4-B2E0-43A84F736265}"/>
          </ac:spMkLst>
        </pc:spChg>
        <pc:spChg chg="add del mod">
          <ac:chgData name="hui xu" userId="70b675938bab3b5e" providerId="LiveId" clId="{E1D0B9FB-57FC-474D-90D8-4F08DE404368}" dt="2020-09-20T01:45:19.513" v="147"/>
          <ac:spMkLst>
            <pc:docMk/>
            <pc:sldMk cId="1375152396" sldId="450"/>
            <ac:spMk id="19" creationId="{B5BADBBD-7D5C-405D-B8A7-8E2064168C7E}"/>
          </ac:spMkLst>
        </pc:spChg>
        <pc:spChg chg="add mod">
          <ac:chgData name="hui xu" userId="70b675938bab3b5e" providerId="LiveId" clId="{E1D0B9FB-57FC-474D-90D8-4F08DE404368}" dt="2020-09-20T01:48:56.959" v="187" actId="21"/>
          <ac:spMkLst>
            <pc:docMk/>
            <pc:sldMk cId="1375152396" sldId="450"/>
            <ac:spMk id="21" creationId="{6CA5393F-5128-4232-9D80-ADB396B1467C}"/>
          </ac:spMkLst>
        </pc:spChg>
        <pc:spChg chg="add mod">
          <ac:chgData name="hui xu" userId="70b675938bab3b5e" providerId="LiveId" clId="{E1D0B9FB-57FC-474D-90D8-4F08DE404368}" dt="2020-09-20T01:52:32.308" v="229" actId="2711"/>
          <ac:spMkLst>
            <pc:docMk/>
            <pc:sldMk cId="1375152396" sldId="450"/>
            <ac:spMk id="23" creationId="{7561CBCB-82F6-4071-A547-E015634EFA31}"/>
          </ac:spMkLst>
        </pc:spChg>
        <pc:graphicFrameChg chg="add del mod modGraphic">
          <ac:chgData name="hui xu" userId="70b675938bab3b5e" providerId="LiveId" clId="{E1D0B9FB-57FC-474D-90D8-4F08DE404368}" dt="2020-09-20T01:39:05.917" v="24" actId="478"/>
          <ac:graphicFrameMkLst>
            <pc:docMk/>
            <pc:sldMk cId="1375152396" sldId="450"/>
            <ac:graphicFrameMk id="4" creationId="{310E84AD-1A1D-4855-B323-FAED59E03700}"/>
          </ac:graphicFrameMkLst>
        </pc:graphicFrameChg>
        <pc:graphicFrameChg chg="add del mod modGraphic">
          <ac:chgData name="hui xu" userId="70b675938bab3b5e" providerId="LiveId" clId="{E1D0B9FB-57FC-474D-90D8-4F08DE404368}" dt="2020-09-20T01:43:30.387" v="92" actId="478"/>
          <ac:graphicFrameMkLst>
            <pc:docMk/>
            <pc:sldMk cId="1375152396" sldId="450"/>
            <ac:graphicFrameMk id="15" creationId="{BD4B9FBB-D033-4206-9E6E-A039FCD4E2E3}"/>
          </ac:graphicFrameMkLst>
        </pc:graphicFrameChg>
        <pc:graphicFrameChg chg="add del mod modGraphic">
          <ac:chgData name="hui xu" userId="70b675938bab3b5e" providerId="LiveId" clId="{E1D0B9FB-57FC-474D-90D8-4F08DE404368}" dt="2020-09-20T01:43:39.334" v="98"/>
          <ac:graphicFrameMkLst>
            <pc:docMk/>
            <pc:sldMk cId="1375152396" sldId="450"/>
            <ac:graphicFrameMk id="16" creationId="{E109D47A-BE07-470E-B9E1-FB1D9DB3650B}"/>
          </ac:graphicFrameMkLst>
        </pc:graphicFrameChg>
        <pc:graphicFrameChg chg="add del">
          <ac:chgData name="hui xu" userId="70b675938bab3b5e" providerId="LiveId" clId="{E1D0B9FB-57FC-474D-90D8-4F08DE404368}" dt="2020-09-20T01:43:49.324" v="104"/>
          <ac:graphicFrameMkLst>
            <pc:docMk/>
            <pc:sldMk cId="1375152396" sldId="450"/>
            <ac:graphicFrameMk id="17" creationId="{0CAEBC89-E77E-4311-B8F2-EA8509F29291}"/>
          </ac:graphicFrameMkLst>
        </pc:graphicFrameChg>
        <pc:picChg chg="add mod">
          <ac:chgData name="hui xu" userId="70b675938bab3b5e" providerId="LiveId" clId="{E1D0B9FB-57FC-474D-90D8-4F08DE404368}" dt="2020-09-20T01:50:29.555" v="190" actId="1076"/>
          <ac:picMkLst>
            <pc:docMk/>
            <pc:sldMk cId="1375152396" sldId="450"/>
            <ac:picMk id="6" creationId="{70D32589-4F36-4179-B95B-C750A0F7AD0E}"/>
          </ac:picMkLst>
        </pc:picChg>
      </pc:sldChg>
      <pc:sldChg chg="addSp delSp modSp new mod">
        <pc:chgData name="hui xu" userId="70b675938bab3b5e" providerId="LiveId" clId="{E1D0B9FB-57FC-474D-90D8-4F08DE404368}" dt="2020-09-20T02:36:26.387" v="330" actId="21"/>
        <pc:sldMkLst>
          <pc:docMk/>
          <pc:sldMk cId="105727287" sldId="451"/>
        </pc:sldMkLst>
        <pc:spChg chg="del">
          <ac:chgData name="hui xu" userId="70b675938bab3b5e" providerId="LiveId" clId="{E1D0B9FB-57FC-474D-90D8-4F08DE404368}" dt="2020-09-20T02:36:26.387" v="330" actId="21"/>
          <ac:spMkLst>
            <pc:docMk/>
            <pc:sldMk cId="105727287" sldId="451"/>
            <ac:spMk id="2" creationId="{846F8948-5DEF-4B5D-B710-3BECE7168891}"/>
          </ac:spMkLst>
        </pc:spChg>
        <pc:picChg chg="add mod">
          <ac:chgData name="hui xu" userId="70b675938bab3b5e" providerId="LiveId" clId="{E1D0B9FB-57FC-474D-90D8-4F08DE404368}" dt="2020-09-20T02:36:22.599" v="329" actId="1076"/>
          <ac:picMkLst>
            <pc:docMk/>
            <pc:sldMk cId="105727287" sldId="451"/>
            <ac:picMk id="5" creationId="{C4ABD592-9785-4FE0-8962-6552204DDEB6}"/>
          </ac:picMkLst>
        </pc:picChg>
      </pc:sldChg>
      <pc:sldChg chg="addSp delSp modSp new mod modClrScheme chgLayout">
        <pc:chgData name="hui xu" userId="70b675938bab3b5e" providerId="LiveId" clId="{E1D0B9FB-57FC-474D-90D8-4F08DE404368}" dt="2020-09-20T03:03:17.355" v="347" actId="1076"/>
        <pc:sldMkLst>
          <pc:docMk/>
          <pc:sldMk cId="2907590057" sldId="452"/>
        </pc:sldMkLst>
        <pc:spChg chg="mod ord">
          <ac:chgData name="hui xu" userId="70b675938bab3b5e" providerId="LiveId" clId="{E1D0B9FB-57FC-474D-90D8-4F08DE404368}" dt="2020-09-20T03:02:38.510" v="334" actId="700"/>
          <ac:spMkLst>
            <pc:docMk/>
            <pc:sldMk cId="2907590057" sldId="452"/>
            <ac:spMk id="2" creationId="{2B43EA41-44C1-444D-BE65-77E9F97E1144}"/>
          </ac:spMkLst>
        </pc:spChg>
        <pc:spChg chg="add mod ord">
          <ac:chgData name="hui xu" userId="70b675938bab3b5e" providerId="LiveId" clId="{E1D0B9FB-57FC-474D-90D8-4F08DE404368}" dt="2020-09-20T03:02:47.467" v="339"/>
          <ac:spMkLst>
            <pc:docMk/>
            <pc:sldMk cId="2907590057" sldId="452"/>
            <ac:spMk id="4" creationId="{536D02AC-66FD-4E46-814A-80FDF30FB54A}"/>
          </ac:spMkLst>
        </pc:spChg>
        <pc:picChg chg="add del mod">
          <ac:chgData name="hui xu" userId="70b675938bab3b5e" providerId="LiveId" clId="{E1D0B9FB-57FC-474D-90D8-4F08DE404368}" dt="2020-09-20T03:02:58.100" v="343" actId="21"/>
          <ac:picMkLst>
            <pc:docMk/>
            <pc:sldMk cId="2907590057" sldId="452"/>
            <ac:picMk id="3" creationId="{77EA16E3-53D3-4666-83A5-DF916D50C56F}"/>
          </ac:picMkLst>
        </pc:picChg>
        <pc:picChg chg="add mod">
          <ac:chgData name="hui xu" userId="70b675938bab3b5e" providerId="LiveId" clId="{E1D0B9FB-57FC-474D-90D8-4F08DE404368}" dt="2020-09-20T03:03:17.355" v="347" actId="1076"/>
          <ac:picMkLst>
            <pc:docMk/>
            <pc:sldMk cId="2907590057" sldId="452"/>
            <ac:picMk id="5" creationId="{8DBF206A-FB2D-48DF-9CD6-98447BA504CE}"/>
          </ac:picMkLst>
        </pc:picChg>
      </pc:sldChg>
      <pc:sldChg chg="addSp delSp modSp new mod">
        <pc:chgData name="hui xu" userId="70b675938bab3b5e" providerId="LiveId" clId="{E1D0B9FB-57FC-474D-90D8-4F08DE404368}" dt="2020-09-20T03:28:21.821" v="414" actId="20577"/>
        <pc:sldMkLst>
          <pc:docMk/>
          <pc:sldMk cId="608129524" sldId="453"/>
        </pc:sldMkLst>
        <pc:spChg chg="mod">
          <ac:chgData name="hui xu" userId="70b675938bab3b5e" providerId="LiveId" clId="{E1D0B9FB-57FC-474D-90D8-4F08DE404368}" dt="2020-09-20T03:28:21.821" v="414" actId="20577"/>
          <ac:spMkLst>
            <pc:docMk/>
            <pc:sldMk cId="608129524" sldId="453"/>
            <ac:spMk id="2" creationId="{9FC273BB-1625-43A7-8EEE-AE12BBF06795}"/>
          </ac:spMkLst>
        </pc:spChg>
        <pc:picChg chg="add del mod">
          <ac:chgData name="hui xu" userId="70b675938bab3b5e" providerId="LiveId" clId="{E1D0B9FB-57FC-474D-90D8-4F08DE404368}" dt="2020-09-20T03:11:55.362" v="367" actId="478"/>
          <ac:picMkLst>
            <pc:docMk/>
            <pc:sldMk cId="608129524" sldId="453"/>
            <ac:picMk id="4" creationId="{907FD22E-DF6D-491E-AA70-59F59641F8C2}"/>
          </ac:picMkLst>
        </pc:picChg>
        <pc:picChg chg="add del mod">
          <ac:chgData name="hui xu" userId="70b675938bab3b5e" providerId="LiveId" clId="{E1D0B9FB-57FC-474D-90D8-4F08DE404368}" dt="2020-09-20T03:20:46.568" v="384" actId="478"/>
          <ac:picMkLst>
            <pc:docMk/>
            <pc:sldMk cId="608129524" sldId="453"/>
            <ac:picMk id="5" creationId="{8B4977E8-7337-4B90-9775-66C12EBA0C6E}"/>
          </ac:picMkLst>
        </pc:picChg>
        <pc:picChg chg="add del mod">
          <ac:chgData name="hui xu" userId="70b675938bab3b5e" providerId="LiveId" clId="{E1D0B9FB-57FC-474D-90D8-4F08DE404368}" dt="2020-09-20T03:21:34.679" v="388" actId="478"/>
          <ac:picMkLst>
            <pc:docMk/>
            <pc:sldMk cId="608129524" sldId="453"/>
            <ac:picMk id="6" creationId="{B55A4C6B-41CF-4AE0-A4AD-33A0E0FFA087}"/>
          </ac:picMkLst>
        </pc:picChg>
        <pc:picChg chg="add del mod">
          <ac:chgData name="hui xu" userId="70b675938bab3b5e" providerId="LiveId" clId="{E1D0B9FB-57FC-474D-90D8-4F08DE404368}" dt="2020-09-20T03:26:48.648" v="392" actId="478"/>
          <ac:picMkLst>
            <pc:docMk/>
            <pc:sldMk cId="608129524" sldId="453"/>
            <ac:picMk id="7" creationId="{CA88724C-FF53-4621-9E1B-9372C753A223}"/>
          </ac:picMkLst>
        </pc:picChg>
        <pc:picChg chg="add mod">
          <ac:chgData name="hui xu" userId="70b675938bab3b5e" providerId="LiveId" clId="{E1D0B9FB-57FC-474D-90D8-4F08DE404368}" dt="2020-09-20T03:26:56.266" v="396" actId="1076"/>
          <ac:picMkLst>
            <pc:docMk/>
            <pc:sldMk cId="608129524" sldId="453"/>
            <ac:picMk id="8" creationId="{49C857C9-A5AB-4F64-BF27-B1927EE4C44B}"/>
          </ac:picMkLst>
        </pc:picChg>
      </pc:sldChg>
      <pc:sldChg chg="addSp delSp modSp add del mod">
        <pc:chgData name="hui xu" userId="70b675938bab3b5e" providerId="LiveId" clId="{E1D0B9FB-57FC-474D-90D8-4F08DE404368}" dt="2020-09-20T03:11:52.798" v="366" actId="47"/>
        <pc:sldMkLst>
          <pc:docMk/>
          <pc:sldMk cId="3002729402" sldId="454"/>
        </pc:sldMkLst>
        <pc:spChg chg="mod">
          <ac:chgData name="hui xu" userId="70b675938bab3b5e" providerId="LiveId" clId="{E1D0B9FB-57FC-474D-90D8-4F08DE404368}" dt="2020-09-20T03:09:56.767" v="359" actId="20577"/>
          <ac:spMkLst>
            <pc:docMk/>
            <pc:sldMk cId="3002729402" sldId="454"/>
            <ac:spMk id="2" creationId="{9FC273BB-1625-43A7-8EEE-AE12BBF06795}"/>
          </ac:spMkLst>
        </pc:spChg>
        <pc:picChg chg="del">
          <ac:chgData name="hui xu" userId="70b675938bab3b5e" providerId="LiveId" clId="{E1D0B9FB-57FC-474D-90D8-4F08DE404368}" dt="2020-09-20T03:09:58.656" v="360" actId="21"/>
          <ac:picMkLst>
            <pc:docMk/>
            <pc:sldMk cId="3002729402" sldId="454"/>
            <ac:picMk id="4" creationId="{907FD22E-DF6D-491E-AA70-59F59641F8C2}"/>
          </ac:picMkLst>
        </pc:picChg>
        <pc:picChg chg="add mod">
          <ac:chgData name="hui xu" userId="70b675938bab3b5e" providerId="LiveId" clId="{E1D0B9FB-57FC-474D-90D8-4F08DE404368}" dt="2020-09-20T03:10:59.933" v="364" actId="1076"/>
          <ac:picMkLst>
            <pc:docMk/>
            <pc:sldMk cId="3002729402" sldId="454"/>
            <ac:picMk id="5" creationId="{ABD07432-C76E-4F1B-B695-64150B4B8275}"/>
          </ac:picMkLst>
        </pc:picChg>
      </pc:sldChg>
      <pc:sldChg chg="addSp modSp new mod">
        <pc:chgData name="hui xu" userId="70b675938bab3b5e" providerId="LiveId" clId="{E1D0B9FB-57FC-474D-90D8-4F08DE404368}" dt="2020-09-20T03:28:28.410" v="419" actId="20577"/>
        <pc:sldMkLst>
          <pc:docMk/>
          <pc:sldMk cId="3223163050" sldId="454"/>
        </pc:sldMkLst>
        <pc:spChg chg="mod">
          <ac:chgData name="hui xu" userId="70b675938bab3b5e" providerId="LiveId" clId="{E1D0B9FB-57FC-474D-90D8-4F08DE404368}" dt="2020-09-20T03:28:28.410" v="419" actId="20577"/>
          <ac:spMkLst>
            <pc:docMk/>
            <pc:sldMk cId="3223163050" sldId="454"/>
            <ac:spMk id="2" creationId="{4D333560-50F4-423A-94B5-2B3C0775C49B}"/>
          </ac:spMkLst>
        </pc:spChg>
        <pc:picChg chg="add mod">
          <ac:chgData name="hui xu" userId="70b675938bab3b5e" providerId="LiveId" clId="{E1D0B9FB-57FC-474D-90D8-4F08DE404368}" dt="2020-09-20T03:28:12.960" v="402" actId="14100"/>
          <ac:picMkLst>
            <pc:docMk/>
            <pc:sldMk cId="3223163050" sldId="454"/>
            <ac:picMk id="4" creationId="{B3E31302-7006-4C20-8DFD-ECB448E6A5B4}"/>
          </ac:picMkLst>
        </pc:picChg>
      </pc:sldChg>
      <pc:sldChg chg="addSp modSp new mod">
        <pc:chgData name="hui xu" userId="70b675938bab3b5e" providerId="LiveId" clId="{E1D0B9FB-57FC-474D-90D8-4F08DE404368}" dt="2020-09-20T03:30:41.529" v="435" actId="20577"/>
        <pc:sldMkLst>
          <pc:docMk/>
          <pc:sldMk cId="3147990288" sldId="455"/>
        </pc:sldMkLst>
        <pc:spChg chg="mod">
          <ac:chgData name="hui xu" userId="70b675938bab3b5e" providerId="LiveId" clId="{E1D0B9FB-57FC-474D-90D8-4F08DE404368}" dt="2020-09-20T03:30:41.529" v="435" actId="20577"/>
          <ac:spMkLst>
            <pc:docMk/>
            <pc:sldMk cId="3147990288" sldId="455"/>
            <ac:spMk id="2" creationId="{EFD98287-4E14-451C-8CBA-6991DEAB29E5}"/>
          </ac:spMkLst>
        </pc:spChg>
        <pc:picChg chg="add mod">
          <ac:chgData name="hui xu" userId="70b675938bab3b5e" providerId="LiveId" clId="{E1D0B9FB-57FC-474D-90D8-4F08DE404368}" dt="2020-09-20T03:29:58.864" v="423" actId="1076"/>
          <ac:picMkLst>
            <pc:docMk/>
            <pc:sldMk cId="3147990288" sldId="455"/>
            <ac:picMk id="4" creationId="{C496A77E-5FCF-4024-8DE8-8A9A23EFD417}"/>
          </ac:picMkLst>
        </pc:picChg>
      </pc:sldChg>
      <pc:sldChg chg="addSp delSp modSp add mod">
        <pc:chgData name="hui xu" userId="70b675938bab3b5e" providerId="LiveId" clId="{E1D0B9FB-57FC-474D-90D8-4F08DE404368}" dt="2020-09-20T03:40:55.286" v="443" actId="1076"/>
        <pc:sldMkLst>
          <pc:docMk/>
          <pc:sldMk cId="3675611089" sldId="456"/>
        </pc:sldMkLst>
        <pc:spChg chg="mod">
          <ac:chgData name="hui xu" userId="70b675938bab3b5e" providerId="LiveId" clId="{E1D0B9FB-57FC-474D-90D8-4F08DE404368}" dt="2020-09-20T03:40:27.964" v="439"/>
          <ac:spMkLst>
            <pc:docMk/>
            <pc:sldMk cId="3675611089" sldId="456"/>
            <ac:spMk id="2" creationId="{EFD98287-4E14-451C-8CBA-6991DEAB29E5}"/>
          </ac:spMkLst>
        </pc:spChg>
        <pc:picChg chg="del">
          <ac:chgData name="hui xu" userId="70b675938bab3b5e" providerId="LiveId" clId="{E1D0B9FB-57FC-474D-90D8-4F08DE404368}" dt="2020-09-20T03:40:29.118" v="440" actId="21"/>
          <ac:picMkLst>
            <pc:docMk/>
            <pc:sldMk cId="3675611089" sldId="456"/>
            <ac:picMk id="4" creationId="{C496A77E-5FCF-4024-8DE8-8A9A23EFD417}"/>
          </ac:picMkLst>
        </pc:picChg>
        <pc:picChg chg="add mod">
          <ac:chgData name="hui xu" userId="70b675938bab3b5e" providerId="LiveId" clId="{E1D0B9FB-57FC-474D-90D8-4F08DE404368}" dt="2020-09-20T03:40:55.286" v="443" actId="1076"/>
          <ac:picMkLst>
            <pc:docMk/>
            <pc:sldMk cId="3675611089" sldId="456"/>
            <ac:picMk id="5" creationId="{756A927E-44A8-4EEB-9CD4-50F0D1937FD8}"/>
          </ac:picMkLst>
        </pc:picChg>
      </pc:sldChg>
      <pc:sldChg chg="modSp new mod">
        <pc:chgData name="hui xu" userId="70b675938bab3b5e" providerId="LiveId" clId="{E1D0B9FB-57FC-474D-90D8-4F08DE404368}" dt="2020-09-20T12:17:02.688" v="478"/>
        <pc:sldMkLst>
          <pc:docMk/>
          <pc:sldMk cId="2787886448" sldId="457"/>
        </pc:sldMkLst>
        <pc:spChg chg="mod">
          <ac:chgData name="hui xu" userId="70b675938bab3b5e" providerId="LiveId" clId="{E1D0B9FB-57FC-474D-90D8-4F08DE404368}" dt="2020-09-20T12:14:17.895" v="454" actId="20577"/>
          <ac:spMkLst>
            <pc:docMk/>
            <pc:sldMk cId="2787886448" sldId="457"/>
            <ac:spMk id="2" creationId="{802FE127-00CF-4E96-9CFA-672EE96C59A1}"/>
          </ac:spMkLst>
        </pc:spChg>
        <pc:spChg chg="mod">
          <ac:chgData name="hui xu" userId="70b675938bab3b5e" providerId="LiveId" clId="{E1D0B9FB-57FC-474D-90D8-4F08DE404368}" dt="2020-09-20T12:17:02.688" v="478"/>
          <ac:spMkLst>
            <pc:docMk/>
            <pc:sldMk cId="2787886448" sldId="457"/>
            <ac:spMk id="4" creationId="{40552190-EFEC-4570-9898-5A1C88D6CF6F}"/>
          </ac:spMkLst>
        </pc:spChg>
      </pc:sldChg>
      <pc:sldChg chg="modSp add mod">
        <pc:chgData name="hui xu" userId="70b675938bab3b5e" providerId="LiveId" clId="{E1D0B9FB-57FC-474D-90D8-4F08DE404368}" dt="2020-09-20T12:30:38.659" v="564" actId="20577"/>
        <pc:sldMkLst>
          <pc:docMk/>
          <pc:sldMk cId="3797564822" sldId="458"/>
        </pc:sldMkLst>
        <pc:spChg chg="mod">
          <ac:chgData name="hui xu" userId="70b675938bab3b5e" providerId="LiveId" clId="{E1D0B9FB-57FC-474D-90D8-4F08DE404368}" dt="2020-09-20T12:30:38.659" v="564" actId="20577"/>
          <ac:spMkLst>
            <pc:docMk/>
            <pc:sldMk cId="3797564822" sldId="458"/>
            <ac:spMk id="4" creationId="{40552190-EFEC-4570-9898-5A1C88D6CF6F}"/>
          </ac:spMkLst>
        </pc:spChg>
      </pc:sldChg>
    </pc:docChg>
  </pc:docChgLst>
  <pc:docChgLst>
    <pc:chgData name="hui xu" userId="70b675938bab3b5e" providerId="LiveId" clId="{49358554-F4A8-4941-8597-0CB34855887B}"/>
    <pc:docChg chg="undo custSel addSld modSld">
      <pc:chgData name="hui xu" userId="70b675938bab3b5e" providerId="LiveId" clId="{49358554-F4A8-4941-8597-0CB34855887B}" dt="2020-01-16T02:41:18.089" v="642" actId="20577"/>
      <pc:docMkLst>
        <pc:docMk/>
      </pc:docMkLst>
      <pc:sldChg chg="modSp">
        <pc:chgData name="hui xu" userId="70b675938bab3b5e" providerId="LiveId" clId="{49358554-F4A8-4941-8597-0CB34855887B}" dt="2020-01-16T01:31:40.443" v="14" actId="20577"/>
        <pc:sldMkLst>
          <pc:docMk/>
          <pc:sldMk cId="736868064" sldId="256"/>
        </pc:sldMkLst>
        <pc:spChg chg="mod">
          <ac:chgData name="hui xu" userId="70b675938bab3b5e" providerId="LiveId" clId="{49358554-F4A8-4941-8597-0CB34855887B}" dt="2020-01-16T01:31:40.443" v="14" actId="20577"/>
          <ac:spMkLst>
            <pc:docMk/>
            <pc:sldMk cId="736868064" sldId="256"/>
            <ac:spMk id="2" creationId="{00000000-0000-0000-0000-000000000000}"/>
          </ac:spMkLst>
        </pc:spChg>
      </pc:sldChg>
      <pc:sldChg chg="modSp">
        <pc:chgData name="hui xu" userId="70b675938bab3b5e" providerId="LiveId" clId="{49358554-F4A8-4941-8597-0CB34855887B}" dt="2020-01-16T01:39:37.308" v="55" actId="20577"/>
        <pc:sldMkLst>
          <pc:docMk/>
          <pc:sldMk cId="518214393" sldId="257"/>
        </pc:sldMkLst>
        <pc:spChg chg="mod">
          <ac:chgData name="hui xu" userId="70b675938bab3b5e" providerId="LiveId" clId="{49358554-F4A8-4941-8597-0CB34855887B}" dt="2020-01-16T01:39:37.308" v="55" actId="20577"/>
          <ac:spMkLst>
            <pc:docMk/>
            <pc:sldMk cId="518214393" sldId="257"/>
            <ac:spMk id="2" creationId="{00000000-0000-0000-0000-000000000000}"/>
          </ac:spMkLst>
        </pc:spChg>
      </pc:sldChg>
      <pc:sldChg chg="modSp">
        <pc:chgData name="hui xu" userId="70b675938bab3b5e" providerId="LiveId" clId="{49358554-F4A8-4941-8597-0CB34855887B}" dt="2020-01-16T01:51:38.795" v="331" actId="20577"/>
        <pc:sldMkLst>
          <pc:docMk/>
          <pc:sldMk cId="1292877211" sldId="258"/>
        </pc:sldMkLst>
        <pc:spChg chg="mod">
          <ac:chgData name="hui xu" userId="70b675938bab3b5e" providerId="LiveId" clId="{49358554-F4A8-4941-8597-0CB34855887B}" dt="2020-01-16T01:40:19.369" v="117" actId="20577"/>
          <ac:spMkLst>
            <pc:docMk/>
            <pc:sldMk cId="1292877211" sldId="258"/>
            <ac:spMk id="2" creationId="{00000000-0000-0000-0000-000000000000}"/>
          </ac:spMkLst>
        </pc:spChg>
        <pc:spChg chg="mod">
          <ac:chgData name="hui xu" userId="70b675938bab3b5e" providerId="LiveId" clId="{49358554-F4A8-4941-8597-0CB34855887B}" dt="2020-01-16T01:51:38.795" v="331" actId="20577"/>
          <ac:spMkLst>
            <pc:docMk/>
            <pc:sldMk cId="1292877211" sldId="258"/>
            <ac:spMk id="3" creationId="{00000000-0000-0000-0000-000000000000}"/>
          </ac:spMkLst>
        </pc:spChg>
      </pc:sldChg>
      <pc:sldChg chg="modSp add">
        <pc:chgData name="hui xu" userId="70b675938bab3b5e" providerId="LiveId" clId="{49358554-F4A8-4941-8597-0CB34855887B}" dt="2020-01-16T01:53:25.605" v="339" actId="20577"/>
        <pc:sldMkLst>
          <pc:docMk/>
          <pc:sldMk cId="168351809" sldId="259"/>
        </pc:sldMkLst>
        <pc:spChg chg="mod">
          <ac:chgData name="hui xu" userId="70b675938bab3b5e" providerId="LiveId" clId="{49358554-F4A8-4941-8597-0CB34855887B}" dt="2020-01-16T01:53:25.605" v="339" actId="20577"/>
          <ac:spMkLst>
            <pc:docMk/>
            <pc:sldMk cId="168351809" sldId="259"/>
            <ac:spMk id="2" creationId="{B78A0915-8FF6-4510-A1AE-242E8EE928A2}"/>
          </ac:spMkLst>
        </pc:spChg>
      </pc:sldChg>
      <pc:sldChg chg="modSp add">
        <pc:chgData name="hui xu" userId="70b675938bab3b5e" providerId="LiveId" clId="{49358554-F4A8-4941-8597-0CB34855887B}" dt="2020-01-16T01:57:25.935" v="440" actId="20577"/>
        <pc:sldMkLst>
          <pc:docMk/>
          <pc:sldMk cId="2543906621" sldId="260"/>
        </pc:sldMkLst>
        <pc:spChg chg="mod">
          <ac:chgData name="hui xu" userId="70b675938bab3b5e" providerId="LiveId" clId="{49358554-F4A8-4941-8597-0CB34855887B}" dt="2020-01-16T01:57:05.158" v="434" actId="20577"/>
          <ac:spMkLst>
            <pc:docMk/>
            <pc:sldMk cId="2543906621" sldId="260"/>
            <ac:spMk id="2" creationId="{605C67C1-20B7-4926-98D8-3288219D33F5}"/>
          </ac:spMkLst>
        </pc:spChg>
        <pc:spChg chg="mod">
          <ac:chgData name="hui xu" userId="70b675938bab3b5e" providerId="LiveId" clId="{49358554-F4A8-4941-8597-0CB34855887B}" dt="2020-01-16T01:57:25.935" v="440" actId="20577"/>
          <ac:spMkLst>
            <pc:docMk/>
            <pc:sldMk cId="2543906621" sldId="260"/>
            <ac:spMk id="3" creationId="{6A597C31-EEFA-4338-A2FA-86F8416DFE25}"/>
          </ac:spMkLst>
        </pc:spChg>
      </pc:sldChg>
      <pc:sldChg chg="modSp add">
        <pc:chgData name="hui xu" userId="70b675938bab3b5e" providerId="LiveId" clId="{49358554-F4A8-4941-8597-0CB34855887B}" dt="2020-01-16T01:56:44.564" v="428" actId="1076"/>
        <pc:sldMkLst>
          <pc:docMk/>
          <pc:sldMk cId="1856233291" sldId="261"/>
        </pc:sldMkLst>
        <pc:spChg chg="mod">
          <ac:chgData name="hui xu" userId="70b675938bab3b5e" providerId="LiveId" clId="{49358554-F4A8-4941-8597-0CB34855887B}" dt="2020-01-16T01:54:36.262" v="371" actId="20577"/>
          <ac:spMkLst>
            <pc:docMk/>
            <pc:sldMk cId="1856233291" sldId="261"/>
            <ac:spMk id="2" creationId="{093354E3-976C-42BC-A75C-9C6D038E0F39}"/>
          </ac:spMkLst>
        </pc:spChg>
        <pc:spChg chg="mod">
          <ac:chgData name="hui xu" userId="70b675938bab3b5e" providerId="LiveId" clId="{49358554-F4A8-4941-8597-0CB34855887B}" dt="2020-01-16T01:56:44.564" v="428" actId="1076"/>
          <ac:spMkLst>
            <pc:docMk/>
            <pc:sldMk cId="1856233291" sldId="261"/>
            <ac:spMk id="3" creationId="{C680622D-A917-4B79-9898-0E1DB96E7B56}"/>
          </ac:spMkLst>
        </pc:spChg>
      </pc:sldChg>
      <pc:sldChg chg="modSp add">
        <pc:chgData name="hui xu" userId="70b675938bab3b5e" providerId="LiveId" clId="{49358554-F4A8-4941-8597-0CB34855887B}" dt="2020-01-16T02:00:25.152" v="467" actId="20577"/>
        <pc:sldMkLst>
          <pc:docMk/>
          <pc:sldMk cId="1055307087" sldId="262"/>
        </pc:sldMkLst>
        <pc:spChg chg="mod">
          <ac:chgData name="hui xu" userId="70b675938bab3b5e" providerId="LiveId" clId="{49358554-F4A8-4941-8597-0CB34855887B}" dt="2020-01-16T02:00:25.152" v="467" actId="20577"/>
          <ac:spMkLst>
            <pc:docMk/>
            <pc:sldMk cId="1055307087" sldId="262"/>
            <ac:spMk id="2" creationId="{7A9274FF-37A6-45B3-933D-CAD76B0450B4}"/>
          </ac:spMkLst>
        </pc:spChg>
      </pc:sldChg>
      <pc:sldChg chg="modSp add">
        <pc:chgData name="hui xu" userId="70b675938bab3b5e" providerId="LiveId" clId="{49358554-F4A8-4941-8597-0CB34855887B}" dt="2020-01-16T02:01:02.603" v="490" actId="20577"/>
        <pc:sldMkLst>
          <pc:docMk/>
          <pc:sldMk cId="528608656" sldId="263"/>
        </pc:sldMkLst>
        <pc:spChg chg="mod">
          <ac:chgData name="hui xu" userId="70b675938bab3b5e" providerId="LiveId" clId="{49358554-F4A8-4941-8597-0CB34855887B}" dt="2020-01-16T02:01:02.603" v="490" actId="20577"/>
          <ac:spMkLst>
            <pc:docMk/>
            <pc:sldMk cId="528608656" sldId="263"/>
            <ac:spMk id="2" creationId="{5C506479-D0E7-4B2F-9210-B825A5F24825}"/>
          </ac:spMkLst>
        </pc:spChg>
      </pc:sldChg>
      <pc:sldChg chg="modSp add">
        <pc:chgData name="hui xu" userId="70b675938bab3b5e" providerId="LiveId" clId="{49358554-F4A8-4941-8597-0CB34855887B}" dt="2020-01-16T02:05:31.519" v="531" actId="20577"/>
        <pc:sldMkLst>
          <pc:docMk/>
          <pc:sldMk cId="3119237102" sldId="264"/>
        </pc:sldMkLst>
        <pc:spChg chg="mod">
          <ac:chgData name="hui xu" userId="70b675938bab3b5e" providerId="LiveId" clId="{49358554-F4A8-4941-8597-0CB34855887B}" dt="2020-01-16T02:05:31.519" v="531" actId="20577"/>
          <ac:spMkLst>
            <pc:docMk/>
            <pc:sldMk cId="3119237102" sldId="264"/>
            <ac:spMk id="2" creationId="{E14B6B6A-14B2-4720-8EB9-56710F477DF0}"/>
          </ac:spMkLst>
        </pc:spChg>
        <pc:spChg chg="mod">
          <ac:chgData name="hui xu" userId="70b675938bab3b5e" providerId="LiveId" clId="{49358554-F4A8-4941-8597-0CB34855887B}" dt="2020-01-16T02:01:33.671" v="498" actId="20577"/>
          <ac:spMkLst>
            <pc:docMk/>
            <pc:sldMk cId="3119237102" sldId="264"/>
            <ac:spMk id="3" creationId="{65EBC4FA-F7F5-4FE2-86C0-F02611ABD36E}"/>
          </ac:spMkLst>
        </pc:spChg>
      </pc:sldChg>
      <pc:sldChg chg="modSp add">
        <pc:chgData name="hui xu" userId="70b675938bab3b5e" providerId="LiveId" clId="{49358554-F4A8-4941-8597-0CB34855887B}" dt="2020-01-16T02:02:02.729" v="520" actId="20577"/>
        <pc:sldMkLst>
          <pc:docMk/>
          <pc:sldMk cId="4157507925" sldId="265"/>
        </pc:sldMkLst>
        <pc:spChg chg="mod">
          <ac:chgData name="hui xu" userId="70b675938bab3b5e" providerId="LiveId" clId="{49358554-F4A8-4941-8597-0CB34855887B}" dt="2020-01-16T02:02:02.729" v="520" actId="20577"/>
          <ac:spMkLst>
            <pc:docMk/>
            <pc:sldMk cId="4157507925" sldId="265"/>
            <ac:spMk id="2" creationId="{D01F047C-6441-4F50-B592-6D5AD4CF8225}"/>
          </ac:spMkLst>
        </pc:spChg>
      </pc:sldChg>
      <pc:sldChg chg="addSp delSp modSp add">
        <pc:chgData name="hui xu" userId="70b675938bab3b5e" providerId="LiveId" clId="{49358554-F4A8-4941-8597-0CB34855887B}" dt="2020-01-16T02:07:09.438" v="556" actId="20577"/>
        <pc:sldMkLst>
          <pc:docMk/>
          <pc:sldMk cId="2497387160" sldId="266"/>
        </pc:sldMkLst>
        <pc:spChg chg="mod">
          <ac:chgData name="hui xu" userId="70b675938bab3b5e" providerId="LiveId" clId="{49358554-F4A8-4941-8597-0CB34855887B}" dt="2020-01-16T02:07:09.438" v="556" actId="20577"/>
          <ac:spMkLst>
            <pc:docMk/>
            <pc:sldMk cId="2497387160" sldId="266"/>
            <ac:spMk id="2" creationId="{8C13355A-0106-44B6-898D-046F52D2FFCA}"/>
          </ac:spMkLst>
        </pc:spChg>
        <pc:spChg chg="add mod">
          <ac:chgData name="hui xu" userId="70b675938bab3b5e" providerId="LiveId" clId="{49358554-F4A8-4941-8597-0CB34855887B}" dt="2020-01-16T02:06:13.368" v="540" actId="1076"/>
          <ac:spMkLst>
            <pc:docMk/>
            <pc:sldMk cId="2497387160" sldId="266"/>
            <ac:spMk id="3" creationId="{943DF53F-19C2-4C91-BBF9-85E02A8D618A}"/>
          </ac:spMkLst>
        </pc:spChg>
        <pc:spChg chg="add del">
          <ac:chgData name="hui xu" userId="70b675938bab3b5e" providerId="LiveId" clId="{49358554-F4A8-4941-8597-0CB34855887B}" dt="2020-01-16T02:06:20.438" v="542"/>
          <ac:spMkLst>
            <pc:docMk/>
            <pc:sldMk cId="2497387160" sldId="266"/>
            <ac:spMk id="4" creationId="{D2D02AA0-CF35-45A7-B5C0-182B50069151}"/>
          </ac:spMkLst>
        </pc:spChg>
        <pc:spChg chg="add del">
          <ac:chgData name="hui xu" userId="70b675938bab3b5e" providerId="LiveId" clId="{49358554-F4A8-4941-8597-0CB34855887B}" dt="2020-01-16T02:06:32.547" v="544"/>
          <ac:spMkLst>
            <pc:docMk/>
            <pc:sldMk cId="2497387160" sldId="266"/>
            <ac:spMk id="5" creationId="{50730463-4F88-4B31-AFC5-642B03D90767}"/>
          </ac:spMkLst>
        </pc:spChg>
        <pc:picChg chg="add mod">
          <ac:chgData name="hui xu" userId="70b675938bab3b5e" providerId="LiveId" clId="{49358554-F4A8-4941-8597-0CB34855887B}" dt="2020-01-16T02:06:55.719" v="549" actId="14100"/>
          <ac:picMkLst>
            <pc:docMk/>
            <pc:sldMk cId="2497387160" sldId="266"/>
            <ac:picMk id="6" creationId="{994A807E-A180-4AE9-B6C6-6DDF283BEDFF}"/>
          </ac:picMkLst>
        </pc:picChg>
      </pc:sldChg>
      <pc:sldChg chg="modSp add">
        <pc:chgData name="hui xu" userId="70b675938bab3b5e" providerId="LiveId" clId="{49358554-F4A8-4941-8597-0CB34855887B}" dt="2020-01-16T02:07:28.626" v="558"/>
        <pc:sldMkLst>
          <pc:docMk/>
          <pc:sldMk cId="1585082818" sldId="267"/>
        </pc:sldMkLst>
        <pc:spChg chg="mod">
          <ac:chgData name="hui xu" userId="70b675938bab3b5e" providerId="LiveId" clId="{49358554-F4A8-4941-8597-0CB34855887B}" dt="2020-01-16T02:07:28.626" v="558"/>
          <ac:spMkLst>
            <pc:docMk/>
            <pc:sldMk cId="1585082818" sldId="267"/>
            <ac:spMk id="3" creationId="{B7039E32-C83D-458A-9726-67D1BEB6EA34}"/>
          </ac:spMkLst>
        </pc:spChg>
      </pc:sldChg>
      <pc:sldChg chg="addSp modSp add">
        <pc:chgData name="hui xu" userId="70b675938bab3b5e" providerId="LiveId" clId="{49358554-F4A8-4941-8597-0CB34855887B}" dt="2020-01-16T02:10:06.216" v="564" actId="14100"/>
        <pc:sldMkLst>
          <pc:docMk/>
          <pc:sldMk cId="3045295924" sldId="268"/>
        </pc:sldMkLst>
        <pc:spChg chg="mod">
          <ac:chgData name="hui xu" userId="70b675938bab3b5e" providerId="LiveId" clId="{49358554-F4A8-4941-8597-0CB34855887B}" dt="2020-01-16T02:09:51.894" v="560"/>
          <ac:spMkLst>
            <pc:docMk/>
            <pc:sldMk cId="3045295924" sldId="268"/>
            <ac:spMk id="2" creationId="{4F02C273-7B58-4346-87D6-BB42E7D646B5}"/>
          </ac:spMkLst>
        </pc:spChg>
        <pc:picChg chg="add mod">
          <ac:chgData name="hui xu" userId="70b675938bab3b5e" providerId="LiveId" clId="{49358554-F4A8-4941-8597-0CB34855887B}" dt="2020-01-16T02:10:06.216" v="564" actId="14100"/>
          <ac:picMkLst>
            <pc:docMk/>
            <pc:sldMk cId="3045295924" sldId="268"/>
            <ac:picMk id="3" creationId="{F9A14329-44E5-4453-A5C5-367945020AFD}"/>
          </ac:picMkLst>
        </pc:picChg>
      </pc:sldChg>
      <pc:sldChg chg="addSp modSp add">
        <pc:chgData name="hui xu" userId="70b675938bab3b5e" providerId="LiveId" clId="{49358554-F4A8-4941-8597-0CB34855887B}" dt="2020-01-16T02:33:56.986" v="571" actId="21"/>
        <pc:sldMkLst>
          <pc:docMk/>
          <pc:sldMk cId="1540520668" sldId="269"/>
        </pc:sldMkLst>
        <pc:spChg chg="mod">
          <ac:chgData name="hui xu" userId="70b675938bab3b5e" providerId="LiveId" clId="{49358554-F4A8-4941-8597-0CB34855887B}" dt="2020-01-16T02:33:42.161" v="566"/>
          <ac:spMkLst>
            <pc:docMk/>
            <pc:sldMk cId="1540520668" sldId="269"/>
            <ac:spMk id="2" creationId="{DDE3B5D7-050B-46C8-817D-944C56953C6F}"/>
          </ac:spMkLst>
        </pc:spChg>
        <pc:spChg chg="add mod">
          <ac:chgData name="hui xu" userId="70b675938bab3b5e" providerId="LiveId" clId="{49358554-F4A8-4941-8597-0CB34855887B}" dt="2020-01-16T02:33:56.986" v="571" actId="21"/>
          <ac:spMkLst>
            <pc:docMk/>
            <pc:sldMk cId="1540520668" sldId="269"/>
            <ac:spMk id="3" creationId="{EE5AD6BF-67F2-4196-A9A3-342CF91D1CDE}"/>
          </ac:spMkLst>
        </pc:spChg>
      </pc:sldChg>
      <pc:sldChg chg="modSp add">
        <pc:chgData name="hui xu" userId="70b675938bab3b5e" providerId="LiveId" clId="{49358554-F4A8-4941-8597-0CB34855887B}" dt="2020-01-16T02:38:04.643" v="601" actId="20577"/>
        <pc:sldMkLst>
          <pc:docMk/>
          <pc:sldMk cId="316527677" sldId="270"/>
        </pc:sldMkLst>
        <pc:spChg chg="mod">
          <ac:chgData name="hui xu" userId="70b675938bab3b5e" providerId="LiveId" clId="{49358554-F4A8-4941-8597-0CB34855887B}" dt="2020-01-16T02:38:04.643" v="601" actId="20577"/>
          <ac:spMkLst>
            <pc:docMk/>
            <pc:sldMk cId="316527677" sldId="270"/>
            <ac:spMk id="2" creationId="{84801A8A-4741-4420-9ED1-870CB413DCBB}"/>
          </ac:spMkLst>
        </pc:spChg>
      </pc:sldChg>
      <pc:sldChg chg="modSp add">
        <pc:chgData name="hui xu" userId="70b675938bab3b5e" providerId="LiveId" clId="{49358554-F4A8-4941-8597-0CB34855887B}" dt="2020-01-16T02:40:12.288" v="610" actId="20577"/>
        <pc:sldMkLst>
          <pc:docMk/>
          <pc:sldMk cId="2910944291" sldId="271"/>
        </pc:sldMkLst>
        <pc:spChg chg="mod">
          <ac:chgData name="hui xu" userId="70b675938bab3b5e" providerId="LiveId" clId="{49358554-F4A8-4941-8597-0CB34855887B}" dt="2020-01-16T02:40:12.288" v="610" actId="20577"/>
          <ac:spMkLst>
            <pc:docMk/>
            <pc:sldMk cId="2910944291" sldId="271"/>
            <ac:spMk id="3" creationId="{3BD750DC-2ED5-4498-BF3D-AE8572175D05}"/>
          </ac:spMkLst>
        </pc:spChg>
      </pc:sldChg>
      <pc:sldChg chg="addSp modSp add">
        <pc:chgData name="hui xu" userId="70b675938bab3b5e" providerId="LiveId" clId="{49358554-F4A8-4941-8597-0CB34855887B}" dt="2020-01-16T02:39:37.687" v="606" actId="1076"/>
        <pc:sldMkLst>
          <pc:docMk/>
          <pc:sldMk cId="901986527" sldId="272"/>
        </pc:sldMkLst>
        <pc:picChg chg="add mod">
          <ac:chgData name="hui xu" userId="70b675938bab3b5e" providerId="LiveId" clId="{49358554-F4A8-4941-8597-0CB34855887B}" dt="2020-01-16T02:39:37.687" v="606" actId="1076"/>
          <ac:picMkLst>
            <pc:docMk/>
            <pc:sldMk cId="901986527" sldId="272"/>
            <ac:picMk id="2" creationId="{2E96B1D9-BEC6-48F6-964A-D6EA14F4B2E0}"/>
          </ac:picMkLst>
        </pc:picChg>
      </pc:sldChg>
      <pc:sldChg chg="modSp add">
        <pc:chgData name="hui xu" userId="70b675938bab3b5e" providerId="LiveId" clId="{49358554-F4A8-4941-8597-0CB34855887B}" dt="2020-01-16T02:41:18.089" v="642" actId="20577"/>
        <pc:sldMkLst>
          <pc:docMk/>
          <pc:sldMk cId="3410311970" sldId="273"/>
        </pc:sldMkLst>
        <pc:spChg chg="mod">
          <ac:chgData name="hui xu" userId="70b675938bab3b5e" providerId="LiveId" clId="{49358554-F4A8-4941-8597-0CB34855887B}" dt="2020-01-16T02:41:18.089" v="642" actId="20577"/>
          <ac:spMkLst>
            <pc:docMk/>
            <pc:sldMk cId="3410311970" sldId="273"/>
            <ac:spMk id="2" creationId="{1781A7C0-B5B1-4CCD-A564-BE30BEB43489}"/>
          </ac:spMkLst>
        </pc:spChg>
      </pc:sldChg>
    </pc:docChg>
  </pc:docChgLst>
  <pc:docChgLst>
    <pc:chgData name="hui xu" userId="70b675938bab3b5e" providerId="LiveId" clId="{A2F5A909-8C91-1C49-93C1-4B47B6328FB2}"/>
    <pc:docChg chg="modSld">
      <pc:chgData name="hui xu" userId="70b675938bab3b5e" providerId="LiveId" clId="{A2F5A909-8C91-1C49-93C1-4B47B6328FB2}" dt="2020-08-15T08:42:15.190" v="12" actId="20577"/>
      <pc:docMkLst>
        <pc:docMk/>
      </pc:docMkLst>
      <pc:sldChg chg="modSp mod">
        <pc:chgData name="hui xu" userId="70b675938bab3b5e" providerId="LiveId" clId="{A2F5A909-8C91-1C49-93C1-4B47B6328FB2}" dt="2020-08-15T08:42:15.190" v="12" actId="20577"/>
        <pc:sldMkLst>
          <pc:docMk/>
          <pc:sldMk cId="628159536" sldId="440"/>
        </pc:sldMkLst>
        <pc:spChg chg="mod">
          <ac:chgData name="hui xu" userId="70b675938bab3b5e" providerId="LiveId" clId="{A2F5A909-8C91-1C49-93C1-4B47B6328FB2}" dt="2020-08-15T08:42:15.190" v="12" actId="20577"/>
          <ac:spMkLst>
            <pc:docMk/>
            <pc:sldMk cId="628159536" sldId="440"/>
            <ac:spMk id="2" creationId="{4950BAC3-DB9E-4F56-9632-0D9564AEDBF9}"/>
          </ac:spMkLst>
        </pc:spChg>
      </pc:sldChg>
    </pc:docChg>
  </pc:docChgLst>
  <pc:docChgLst>
    <pc:chgData name="hui xu" userId="70b675938bab3b5e" providerId="LiveId" clId="{BE678704-C6AE-4C7F-AD45-D86422F53B77}"/>
    <pc:docChg chg="addSld modSld">
      <pc:chgData name="hui xu" userId="70b675938bab3b5e" providerId="LiveId" clId="{BE678704-C6AE-4C7F-AD45-D86422F53B77}" dt="2020-07-05T04:33:08.696" v="48"/>
      <pc:docMkLst>
        <pc:docMk/>
      </pc:docMkLst>
      <pc:sldChg chg="modSp mod">
        <pc:chgData name="hui xu" userId="70b675938bab3b5e" providerId="LiveId" clId="{BE678704-C6AE-4C7F-AD45-D86422F53B77}" dt="2020-07-05T04:31:16.281" v="8"/>
        <pc:sldMkLst>
          <pc:docMk/>
          <pc:sldMk cId="1209518974" sldId="380"/>
        </pc:sldMkLst>
        <pc:spChg chg="mod">
          <ac:chgData name="hui xu" userId="70b675938bab3b5e" providerId="LiveId" clId="{BE678704-C6AE-4C7F-AD45-D86422F53B77}" dt="2020-07-05T04:31:16.281" v="8"/>
          <ac:spMkLst>
            <pc:docMk/>
            <pc:sldMk cId="1209518974" sldId="380"/>
            <ac:spMk id="2" creationId="{3B62FE91-72E2-4D22-8467-1C83DD8CE540}"/>
          </ac:spMkLst>
        </pc:spChg>
      </pc:sldChg>
      <pc:sldChg chg="modSp mod">
        <pc:chgData name="hui xu" userId="70b675938bab3b5e" providerId="LiveId" clId="{BE678704-C6AE-4C7F-AD45-D86422F53B77}" dt="2020-07-05T04:30:57.287" v="1" actId="5793"/>
        <pc:sldMkLst>
          <pc:docMk/>
          <pc:sldMk cId="628159536" sldId="440"/>
        </pc:sldMkLst>
        <pc:spChg chg="mod">
          <ac:chgData name="hui xu" userId="70b675938bab3b5e" providerId="LiveId" clId="{BE678704-C6AE-4C7F-AD45-D86422F53B77}" dt="2020-07-05T04:30:57.287" v="1" actId="5793"/>
          <ac:spMkLst>
            <pc:docMk/>
            <pc:sldMk cId="628159536" sldId="440"/>
            <ac:spMk id="2" creationId="{4950BAC3-DB9E-4F56-9632-0D9564AEDBF9}"/>
          </ac:spMkLst>
        </pc:spChg>
      </pc:sldChg>
      <pc:sldChg chg="modSp mod">
        <pc:chgData name="hui xu" userId="70b675938bab3b5e" providerId="LiveId" clId="{BE678704-C6AE-4C7F-AD45-D86422F53B77}" dt="2020-07-05T04:31:28.982" v="19"/>
        <pc:sldMkLst>
          <pc:docMk/>
          <pc:sldMk cId="963034075" sldId="444"/>
        </pc:sldMkLst>
        <pc:spChg chg="mod">
          <ac:chgData name="hui xu" userId="70b675938bab3b5e" providerId="LiveId" clId="{BE678704-C6AE-4C7F-AD45-D86422F53B77}" dt="2020-07-05T04:31:28.982" v="19"/>
          <ac:spMkLst>
            <pc:docMk/>
            <pc:sldMk cId="963034075" sldId="444"/>
            <ac:spMk id="2" creationId="{3B62FE91-72E2-4D22-8467-1C83DD8CE540}"/>
          </ac:spMkLst>
        </pc:spChg>
      </pc:sldChg>
      <pc:sldChg chg="modSp mod">
        <pc:chgData name="hui xu" userId="70b675938bab3b5e" providerId="LiveId" clId="{BE678704-C6AE-4C7F-AD45-D86422F53B77}" dt="2020-07-05T04:31:41.894" v="26"/>
        <pc:sldMkLst>
          <pc:docMk/>
          <pc:sldMk cId="4242461056" sldId="445"/>
        </pc:sldMkLst>
        <pc:spChg chg="mod">
          <ac:chgData name="hui xu" userId="70b675938bab3b5e" providerId="LiveId" clId="{BE678704-C6AE-4C7F-AD45-D86422F53B77}" dt="2020-07-05T04:31:41.894" v="26"/>
          <ac:spMkLst>
            <pc:docMk/>
            <pc:sldMk cId="4242461056" sldId="445"/>
            <ac:spMk id="2" creationId="{3B62FE91-72E2-4D22-8467-1C83DD8CE540}"/>
          </ac:spMkLst>
        </pc:spChg>
      </pc:sldChg>
      <pc:sldChg chg="modSp mod">
        <pc:chgData name="hui xu" userId="70b675938bab3b5e" providerId="LiveId" clId="{BE678704-C6AE-4C7F-AD45-D86422F53B77}" dt="2020-07-05T04:32:41.719" v="33"/>
        <pc:sldMkLst>
          <pc:docMk/>
          <pc:sldMk cId="3904923341" sldId="446"/>
        </pc:sldMkLst>
        <pc:spChg chg="mod">
          <ac:chgData name="hui xu" userId="70b675938bab3b5e" providerId="LiveId" clId="{BE678704-C6AE-4C7F-AD45-D86422F53B77}" dt="2020-07-05T04:32:41.719" v="33"/>
          <ac:spMkLst>
            <pc:docMk/>
            <pc:sldMk cId="3904923341" sldId="446"/>
            <ac:spMk id="2" creationId="{3B62FE91-72E2-4D22-8467-1C83DD8CE540}"/>
          </ac:spMkLst>
        </pc:spChg>
      </pc:sldChg>
      <pc:sldChg chg="modSp mod">
        <pc:chgData name="hui xu" userId="70b675938bab3b5e" providerId="LiveId" clId="{BE678704-C6AE-4C7F-AD45-D86422F53B77}" dt="2020-07-05T04:32:52.085" v="40"/>
        <pc:sldMkLst>
          <pc:docMk/>
          <pc:sldMk cId="2946780000" sldId="447"/>
        </pc:sldMkLst>
        <pc:spChg chg="mod">
          <ac:chgData name="hui xu" userId="70b675938bab3b5e" providerId="LiveId" clId="{BE678704-C6AE-4C7F-AD45-D86422F53B77}" dt="2020-07-05T04:32:52.085" v="40"/>
          <ac:spMkLst>
            <pc:docMk/>
            <pc:sldMk cId="2946780000" sldId="447"/>
            <ac:spMk id="2" creationId="{3B62FE91-72E2-4D22-8467-1C83DD8CE540}"/>
          </ac:spMkLst>
        </pc:spChg>
      </pc:sldChg>
      <pc:sldChg chg="modSp add mod">
        <pc:chgData name="hui xu" userId="70b675938bab3b5e" providerId="LiveId" clId="{BE678704-C6AE-4C7F-AD45-D86422F53B77}" dt="2020-07-05T04:33:08.696" v="48"/>
        <pc:sldMkLst>
          <pc:docMk/>
          <pc:sldMk cId="905015421" sldId="448"/>
        </pc:sldMkLst>
        <pc:spChg chg="mod">
          <ac:chgData name="hui xu" userId="70b675938bab3b5e" providerId="LiveId" clId="{BE678704-C6AE-4C7F-AD45-D86422F53B77}" dt="2020-07-05T04:33:08.696" v="48"/>
          <ac:spMkLst>
            <pc:docMk/>
            <pc:sldMk cId="905015421" sldId="448"/>
            <ac:spMk id="2" creationId="{3B62FE91-72E2-4D22-8467-1C83DD8CE540}"/>
          </ac:spMkLst>
        </pc:spChg>
      </pc:sldChg>
    </pc:docChg>
  </pc:docChgLst>
  <pc:docChgLst>
    <pc:chgData name="hui xu" userId="70b675938bab3b5e" providerId="LiveId" clId="{E681C5D7-650C-DD40-8BA0-6D08466890EA}"/>
    <pc:docChg chg="custSel addSld delSld modSld">
      <pc:chgData name="hui xu" userId="70b675938bab3b5e" providerId="LiveId" clId="{E681C5D7-650C-DD40-8BA0-6D08466890EA}" dt="2020-08-14T01:06:59.832" v="32"/>
      <pc:docMkLst>
        <pc:docMk/>
      </pc:docMkLst>
      <pc:sldChg chg="modSp add">
        <pc:chgData name="hui xu" userId="70b675938bab3b5e" providerId="LiveId" clId="{E681C5D7-650C-DD40-8BA0-6D08466890EA}" dt="2020-08-14T01:06:59.832" v="32"/>
        <pc:sldMkLst>
          <pc:docMk/>
          <pc:sldMk cId="3637547153" sldId="257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637547153" sldId="257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549614785" sldId="268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549614785" sldId="268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94414469" sldId="269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94414469" sldId="269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194414469" sldId="269"/>
            <ac:spMk id="3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173928897" sldId="287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173928897" sldId="287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381226057" sldId="289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381226057" sldId="289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859801162" sldId="290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859801162" sldId="290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395677320" sldId="291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395677320" sldId="291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419769608" sldId="293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419769608" sldId="293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462666161" sldId="297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462666161" sldId="297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023939548" sldId="301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023939548" sldId="301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813926584" sldId="302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813926584" sldId="302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3813926584" sldId="302"/>
            <ac:spMk id="4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126418407" sldId="304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126418407" sldId="304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144826184" sldId="306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144826184" sldId="306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2144826184" sldId="306"/>
            <ac:spMk id="4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151592172" sldId="307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151592172" sldId="307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3151592172" sldId="307"/>
            <ac:spMk id="3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479486470" sldId="310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479486470" sldId="310"/>
            <ac:spMk id="4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684931880" sldId="311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684931880" sldId="311"/>
            <ac:spMk id="4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572195084" sldId="329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572195084" sldId="329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703323240" sldId="330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703323240" sldId="330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198986708" sldId="331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198986708" sldId="331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427518191" sldId="335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427518191" sldId="335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3427518191" sldId="335"/>
            <ac:spMk id="3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787010295" sldId="338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787010295" sldId="338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1787010295" sldId="338"/>
            <ac:spMk id="3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196925462" sldId="339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196925462" sldId="339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1196925462" sldId="339"/>
            <ac:spMk id="3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72266210" sldId="342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72266210" sldId="342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172266210" sldId="342"/>
            <ac:spMk id="3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734771045" sldId="354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734771045" sldId="354"/>
            <ac:spMk id="2" creationId="{2B7EC693-D889-4B60-8464-1FFF2CD308F8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3734771045" sldId="354"/>
            <ac:spMk id="3" creationId="{0969C185-C421-4342-9844-F39702AD42CB}"/>
          </ac:spMkLst>
        </pc:spChg>
      </pc:sldChg>
      <pc:sldChg chg="modSp add mod">
        <pc:chgData name="hui xu" userId="70b675938bab3b5e" providerId="LiveId" clId="{E681C5D7-650C-DD40-8BA0-6D08466890EA}" dt="2020-08-14T01:06:59.832" v="32"/>
        <pc:sldMkLst>
          <pc:docMk/>
          <pc:sldMk cId="1739572532" sldId="366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739572532" sldId="366"/>
            <ac:spMk id="2" creationId="{D38710A7-0344-453E-8BDA-7E63BDD69333}"/>
          </ac:spMkLst>
        </pc:spChg>
        <pc:spChg chg="mod">
          <ac:chgData name="hui xu" userId="70b675938bab3b5e" providerId="LiveId" clId="{E681C5D7-650C-DD40-8BA0-6D08466890EA}" dt="2020-08-14T01:06:05.272" v="1" actId="27636"/>
          <ac:spMkLst>
            <pc:docMk/>
            <pc:sldMk cId="1739572532" sldId="366"/>
            <ac:spMk id="4" creationId="{00946285-32E0-4ED2-A8A9-2E10217DBE63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649576457" sldId="367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649576457" sldId="367"/>
            <ac:spMk id="3072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833154325" sldId="379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833154325" sldId="379"/>
            <ac:spMk id="2" creationId="{00000000-0000-0000-0000-000000000000}"/>
          </ac:spMkLst>
        </pc:spChg>
      </pc:sldChg>
      <pc:sldChg chg="del">
        <pc:chgData name="hui xu" userId="70b675938bab3b5e" providerId="LiveId" clId="{E681C5D7-650C-DD40-8BA0-6D08466890EA}" dt="2020-08-14T01:06:09.200" v="2" actId="2696"/>
        <pc:sldMkLst>
          <pc:docMk/>
          <pc:sldMk cId="1209518974" sldId="380"/>
        </pc:sldMkLst>
      </pc:sldChg>
      <pc:sldChg chg="modSp mod">
        <pc:chgData name="hui xu" userId="70b675938bab3b5e" providerId="LiveId" clId="{E681C5D7-650C-DD40-8BA0-6D08466890EA}" dt="2020-08-14T01:06:59.832" v="32"/>
        <pc:sldMkLst>
          <pc:docMk/>
          <pc:sldMk cId="628159536" sldId="440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628159536" sldId="440"/>
            <ac:spMk id="2" creationId="{4950BAC3-DB9E-4F56-9632-0D9564AEDBF9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628159536" sldId="440"/>
            <ac:spMk id="3" creationId="{98A59896-6D55-4557-B3DE-B0E1461CB67D}"/>
          </ac:spMkLst>
        </pc:spChg>
      </pc:sldChg>
      <pc:sldChg chg="modSp">
        <pc:chgData name="hui xu" userId="70b675938bab3b5e" providerId="LiveId" clId="{E681C5D7-650C-DD40-8BA0-6D08466890EA}" dt="2020-08-14T01:06:59.832" v="32"/>
        <pc:sldMkLst>
          <pc:docMk/>
          <pc:sldMk cId="3457977831" sldId="443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457977831" sldId="443"/>
            <ac:spMk id="2" creationId="{9FEAEC50-14CA-4846-A87B-6241796D1F59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3457977831" sldId="443"/>
            <ac:spMk id="3" creationId="{14AC8F7A-A53A-4D5C-9479-BFE6C2C04A58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3457977831" sldId="443"/>
            <ac:spMk id="4" creationId="{C4AABDAD-4B69-423B-978A-C45140E4A260}"/>
          </ac:spMkLst>
        </pc:spChg>
      </pc:sldChg>
      <pc:sldChg chg="del">
        <pc:chgData name="hui xu" userId="70b675938bab3b5e" providerId="LiveId" clId="{E681C5D7-650C-DD40-8BA0-6D08466890EA}" dt="2020-08-14T01:06:09.210" v="3" actId="2696"/>
        <pc:sldMkLst>
          <pc:docMk/>
          <pc:sldMk cId="963034075" sldId="444"/>
        </pc:sldMkLst>
      </pc:sldChg>
      <pc:sldChg chg="del">
        <pc:chgData name="hui xu" userId="70b675938bab3b5e" providerId="LiveId" clId="{E681C5D7-650C-DD40-8BA0-6D08466890EA}" dt="2020-08-14T01:06:09.220" v="4" actId="2696"/>
        <pc:sldMkLst>
          <pc:docMk/>
          <pc:sldMk cId="4242461056" sldId="445"/>
        </pc:sldMkLst>
      </pc:sldChg>
      <pc:sldChg chg="del">
        <pc:chgData name="hui xu" userId="70b675938bab3b5e" providerId="LiveId" clId="{E681C5D7-650C-DD40-8BA0-6D08466890EA}" dt="2020-08-14T01:06:09.229" v="5" actId="2696"/>
        <pc:sldMkLst>
          <pc:docMk/>
          <pc:sldMk cId="3904923341" sldId="446"/>
        </pc:sldMkLst>
      </pc:sldChg>
      <pc:sldChg chg="del">
        <pc:chgData name="hui xu" userId="70b675938bab3b5e" providerId="LiveId" clId="{E681C5D7-650C-DD40-8BA0-6D08466890EA}" dt="2020-08-14T01:06:09.240" v="6" actId="2696"/>
        <pc:sldMkLst>
          <pc:docMk/>
          <pc:sldMk cId="2946780000" sldId="447"/>
        </pc:sldMkLst>
      </pc:sldChg>
      <pc:sldChg chg="del">
        <pc:chgData name="hui xu" userId="70b675938bab3b5e" providerId="LiveId" clId="{E681C5D7-650C-DD40-8BA0-6D08466890EA}" dt="2020-08-14T01:06:09.251" v="7" actId="2696"/>
        <pc:sldMkLst>
          <pc:docMk/>
          <pc:sldMk cId="905015421" sldId="448"/>
        </pc:sldMkLst>
      </pc:sldChg>
    </pc:docChg>
  </pc:docChgLst>
  <pc:docChgLst>
    <pc:chgData name="hui xu" userId="70b675938bab3b5e" providerId="LiveId" clId="{670432E9-9293-E344-853C-3493FA8654B1}"/>
    <pc:docChg chg="undo modSld">
      <pc:chgData name="hui xu" userId="70b675938bab3b5e" providerId="LiveId" clId="{670432E9-9293-E344-853C-3493FA8654B1}" dt="2020-06-22T06:17:52.686" v="27" actId="14100"/>
      <pc:docMkLst>
        <pc:docMk/>
      </pc:docMkLst>
      <pc:sldChg chg="modSp">
        <pc:chgData name="hui xu" userId="70b675938bab3b5e" providerId="LiveId" clId="{670432E9-9293-E344-853C-3493FA8654B1}" dt="2020-06-22T06:17:52.686" v="27" actId="14100"/>
        <pc:sldMkLst>
          <pc:docMk/>
          <pc:sldMk cId="1914284285" sldId="466"/>
        </pc:sldMkLst>
        <pc:spChg chg="mod">
          <ac:chgData name="hui xu" userId="70b675938bab3b5e" providerId="LiveId" clId="{670432E9-9293-E344-853C-3493FA8654B1}" dt="2020-06-22T06:17:50.761" v="23" actId="1076"/>
          <ac:spMkLst>
            <pc:docMk/>
            <pc:sldMk cId="1914284285" sldId="466"/>
            <ac:spMk id="34" creationId="{6741F059-40F0-48AC-AD6D-AD76A5B43189}"/>
          </ac:spMkLst>
        </pc:spChg>
        <pc:spChg chg="mod">
          <ac:chgData name="hui xu" userId="70b675938bab3b5e" providerId="LiveId" clId="{670432E9-9293-E344-853C-3493FA8654B1}" dt="2020-06-22T06:17:50.336" v="22" actId="1076"/>
          <ac:spMkLst>
            <pc:docMk/>
            <pc:sldMk cId="1914284285" sldId="466"/>
            <ac:spMk id="42" creationId="{676DCB90-65E3-434D-8D53-CA6B54E092E8}"/>
          </ac:spMkLst>
        </pc:spChg>
        <pc:spChg chg="mod">
          <ac:chgData name="hui xu" userId="70b675938bab3b5e" providerId="LiveId" clId="{670432E9-9293-E344-853C-3493FA8654B1}" dt="2020-06-22T06:17:49.502" v="19" actId="1037"/>
          <ac:spMkLst>
            <pc:docMk/>
            <pc:sldMk cId="1914284285" sldId="466"/>
            <ac:spMk id="53" creationId="{CC18F15F-61BA-4E10-A1C3-69C0EDEF2998}"/>
          </ac:spMkLst>
        </pc:spChg>
        <pc:cxnChg chg="mod">
          <ac:chgData name="hui xu" userId="70b675938bab3b5e" providerId="LiveId" clId="{670432E9-9293-E344-853C-3493FA8654B1}" dt="2020-06-22T06:17:52.686" v="27" actId="14100"/>
          <ac:cxnSpMkLst>
            <pc:docMk/>
            <pc:sldMk cId="1914284285" sldId="466"/>
            <ac:cxnSpMk id="33" creationId="{9309C1F6-D73C-4AEE-ADEA-933CF76AA7B9}"/>
          </ac:cxnSpMkLst>
        </pc:cxnChg>
        <pc:cxnChg chg="mod">
          <ac:chgData name="hui xu" userId="70b675938bab3b5e" providerId="LiveId" clId="{670432E9-9293-E344-853C-3493FA8654B1}" dt="2020-06-22T06:17:52.201" v="26" actId="14100"/>
          <ac:cxnSpMkLst>
            <pc:docMk/>
            <pc:sldMk cId="1914284285" sldId="466"/>
            <ac:cxnSpMk id="43" creationId="{0E4F8229-37EA-459C-8F73-41486881AFBF}"/>
          </ac:cxnSpMkLst>
        </pc:cxnChg>
        <pc:cxnChg chg="mod">
          <ac:chgData name="hui xu" userId="70b675938bab3b5e" providerId="LiveId" clId="{670432E9-9293-E344-853C-3493FA8654B1}" dt="2020-06-22T06:17:49.502" v="19" actId="1037"/>
          <ac:cxnSpMkLst>
            <pc:docMk/>
            <pc:sldMk cId="1914284285" sldId="466"/>
            <ac:cxnSpMk id="54" creationId="{3745B349-53CF-4EC4-90AE-7A7C2389453C}"/>
          </ac:cxnSpMkLst>
        </pc:cxnChg>
        <pc:cxnChg chg="mod">
          <ac:chgData name="hui xu" userId="70b675938bab3b5e" providerId="LiveId" clId="{670432E9-9293-E344-853C-3493FA8654B1}" dt="2020-06-22T06:17:51.813" v="25" actId="14100"/>
          <ac:cxnSpMkLst>
            <pc:docMk/>
            <pc:sldMk cId="1914284285" sldId="466"/>
            <ac:cxnSpMk id="60" creationId="{8C6D8DC6-2CD9-4159-B315-3062EA13203A}"/>
          </ac:cxnSpMkLst>
        </pc:cxnChg>
        <pc:cxnChg chg="mod">
          <ac:chgData name="hui xu" userId="70b675938bab3b5e" providerId="LiveId" clId="{670432E9-9293-E344-853C-3493FA8654B1}" dt="2020-06-22T06:17:51.144" v="24" actId="14100"/>
          <ac:cxnSpMkLst>
            <pc:docMk/>
            <pc:sldMk cId="1914284285" sldId="466"/>
            <ac:cxnSpMk id="63" creationId="{AF2FA323-AD20-4547-B70B-076F3115F323}"/>
          </ac:cxnSpMkLst>
        </pc:cxnChg>
      </pc:sldChg>
    </pc:docChg>
  </pc:docChgLst>
  <pc:docChgLst>
    <pc:chgData name="hui xu" userId="70b675938bab3b5e" providerId="LiveId" clId="{072259E6-7B99-434C-BABF-1AA508AA29FF}"/>
    <pc:docChg chg="undo custSel modSld">
      <pc:chgData name="hui xu" userId="70b675938bab3b5e" providerId="LiveId" clId="{072259E6-7B99-434C-BABF-1AA508AA29FF}" dt="2020-07-05T04:35:42.307" v="11" actId="21"/>
      <pc:docMkLst>
        <pc:docMk/>
      </pc:docMkLst>
      <pc:sldChg chg="modSp mod">
        <pc:chgData name="hui xu" userId="70b675938bab3b5e" providerId="LiveId" clId="{072259E6-7B99-434C-BABF-1AA508AA29FF}" dt="2020-07-05T04:34:27.880" v="2" actId="21"/>
        <pc:sldMkLst>
          <pc:docMk/>
          <pc:sldMk cId="1209518974" sldId="380"/>
        </pc:sldMkLst>
        <pc:spChg chg="mod">
          <ac:chgData name="hui xu" userId="70b675938bab3b5e" providerId="LiveId" clId="{072259E6-7B99-434C-BABF-1AA508AA29FF}" dt="2020-07-05T04:34:27.880" v="2" actId="21"/>
          <ac:spMkLst>
            <pc:docMk/>
            <pc:sldMk cId="1209518974" sldId="380"/>
            <ac:spMk id="2" creationId="{3B62FE91-72E2-4D22-8467-1C83DD8CE540}"/>
          </ac:spMkLst>
        </pc:spChg>
      </pc:sldChg>
      <pc:sldChg chg="modSp mod">
        <pc:chgData name="hui xu" userId="70b675938bab3b5e" providerId="LiveId" clId="{072259E6-7B99-434C-BABF-1AA508AA29FF}" dt="2020-07-05T04:34:14.755" v="1" actId="5793"/>
        <pc:sldMkLst>
          <pc:docMk/>
          <pc:sldMk cId="628159536" sldId="440"/>
        </pc:sldMkLst>
        <pc:spChg chg="mod">
          <ac:chgData name="hui xu" userId="70b675938bab3b5e" providerId="LiveId" clId="{072259E6-7B99-434C-BABF-1AA508AA29FF}" dt="2020-07-05T04:34:14.755" v="1" actId="5793"/>
          <ac:spMkLst>
            <pc:docMk/>
            <pc:sldMk cId="628159536" sldId="440"/>
            <ac:spMk id="2" creationId="{4950BAC3-DB9E-4F56-9632-0D9564AEDBF9}"/>
          </ac:spMkLst>
        </pc:spChg>
      </pc:sldChg>
      <pc:sldChg chg="modSp mod">
        <pc:chgData name="hui xu" userId="70b675938bab3b5e" providerId="LiveId" clId="{072259E6-7B99-434C-BABF-1AA508AA29FF}" dt="2020-07-05T04:35:42.307" v="11" actId="21"/>
        <pc:sldMkLst>
          <pc:docMk/>
          <pc:sldMk cId="3457977831" sldId="443"/>
        </pc:sldMkLst>
        <pc:spChg chg="mod">
          <ac:chgData name="hui xu" userId="70b675938bab3b5e" providerId="LiveId" clId="{072259E6-7B99-434C-BABF-1AA508AA29FF}" dt="2020-07-05T04:35:42.307" v="11" actId="21"/>
          <ac:spMkLst>
            <pc:docMk/>
            <pc:sldMk cId="3457977831" sldId="443"/>
            <ac:spMk id="4" creationId="{C4AABDAD-4B69-423B-978A-C45140E4A260}"/>
          </ac:spMkLst>
        </pc:spChg>
      </pc:sldChg>
      <pc:sldChg chg="modSp mod">
        <pc:chgData name="hui xu" userId="70b675938bab3b5e" providerId="LiveId" clId="{072259E6-7B99-434C-BABF-1AA508AA29FF}" dt="2020-07-05T04:34:31.645" v="3" actId="21"/>
        <pc:sldMkLst>
          <pc:docMk/>
          <pc:sldMk cId="963034075" sldId="444"/>
        </pc:sldMkLst>
        <pc:spChg chg="mod">
          <ac:chgData name="hui xu" userId="70b675938bab3b5e" providerId="LiveId" clId="{072259E6-7B99-434C-BABF-1AA508AA29FF}" dt="2020-07-05T04:34:31.645" v="3" actId="21"/>
          <ac:spMkLst>
            <pc:docMk/>
            <pc:sldMk cId="963034075" sldId="444"/>
            <ac:spMk id="2" creationId="{3B62FE91-72E2-4D22-8467-1C83DD8CE540}"/>
          </ac:spMkLst>
        </pc:spChg>
      </pc:sldChg>
      <pc:sldChg chg="modSp mod">
        <pc:chgData name="hui xu" userId="70b675938bab3b5e" providerId="LiveId" clId="{072259E6-7B99-434C-BABF-1AA508AA29FF}" dt="2020-07-05T04:34:34.224" v="4" actId="21"/>
        <pc:sldMkLst>
          <pc:docMk/>
          <pc:sldMk cId="4242461056" sldId="445"/>
        </pc:sldMkLst>
        <pc:spChg chg="mod">
          <ac:chgData name="hui xu" userId="70b675938bab3b5e" providerId="LiveId" clId="{072259E6-7B99-434C-BABF-1AA508AA29FF}" dt="2020-07-05T04:34:34.224" v="4" actId="21"/>
          <ac:spMkLst>
            <pc:docMk/>
            <pc:sldMk cId="4242461056" sldId="445"/>
            <ac:spMk id="2" creationId="{3B62FE91-72E2-4D22-8467-1C83DD8CE540}"/>
          </ac:spMkLst>
        </pc:spChg>
      </pc:sldChg>
      <pc:sldChg chg="modSp mod">
        <pc:chgData name="hui xu" userId="70b675938bab3b5e" providerId="LiveId" clId="{072259E6-7B99-434C-BABF-1AA508AA29FF}" dt="2020-07-05T04:34:36.895" v="5" actId="21"/>
        <pc:sldMkLst>
          <pc:docMk/>
          <pc:sldMk cId="3904923341" sldId="446"/>
        </pc:sldMkLst>
        <pc:spChg chg="mod">
          <ac:chgData name="hui xu" userId="70b675938bab3b5e" providerId="LiveId" clId="{072259E6-7B99-434C-BABF-1AA508AA29FF}" dt="2020-07-05T04:34:36.895" v="5" actId="21"/>
          <ac:spMkLst>
            <pc:docMk/>
            <pc:sldMk cId="3904923341" sldId="446"/>
            <ac:spMk id="2" creationId="{3B62FE91-72E2-4D22-8467-1C83DD8CE540}"/>
          </ac:spMkLst>
        </pc:spChg>
      </pc:sldChg>
      <pc:sldChg chg="modSp mod">
        <pc:chgData name="hui xu" userId="70b675938bab3b5e" providerId="LiveId" clId="{072259E6-7B99-434C-BABF-1AA508AA29FF}" dt="2020-07-05T04:34:39.812" v="6" actId="21"/>
        <pc:sldMkLst>
          <pc:docMk/>
          <pc:sldMk cId="2946780000" sldId="447"/>
        </pc:sldMkLst>
        <pc:spChg chg="mod">
          <ac:chgData name="hui xu" userId="70b675938bab3b5e" providerId="LiveId" clId="{072259E6-7B99-434C-BABF-1AA508AA29FF}" dt="2020-07-05T04:34:39.812" v="6" actId="21"/>
          <ac:spMkLst>
            <pc:docMk/>
            <pc:sldMk cId="2946780000" sldId="447"/>
            <ac:spMk id="2" creationId="{3B62FE91-72E2-4D22-8467-1C83DD8CE540}"/>
          </ac:spMkLst>
        </pc:spChg>
      </pc:sldChg>
      <pc:sldChg chg="modSp mod">
        <pc:chgData name="hui xu" userId="70b675938bab3b5e" providerId="LiveId" clId="{072259E6-7B99-434C-BABF-1AA508AA29FF}" dt="2020-07-05T04:34:42.777" v="7" actId="21"/>
        <pc:sldMkLst>
          <pc:docMk/>
          <pc:sldMk cId="905015421" sldId="448"/>
        </pc:sldMkLst>
        <pc:spChg chg="mod">
          <ac:chgData name="hui xu" userId="70b675938bab3b5e" providerId="LiveId" clId="{072259E6-7B99-434C-BABF-1AA508AA29FF}" dt="2020-07-05T04:34:42.777" v="7" actId="21"/>
          <ac:spMkLst>
            <pc:docMk/>
            <pc:sldMk cId="905015421" sldId="448"/>
            <ac:spMk id="2" creationId="{3B62FE91-72E2-4D22-8467-1C83DD8CE540}"/>
          </ac:spMkLst>
        </pc:spChg>
      </pc:sldChg>
    </pc:docChg>
  </pc:docChgLst>
  <pc:docChgLst>
    <pc:chgData name="hui xu" userId="70b675938bab3b5e" providerId="LiveId" clId="{5F5E3E42-610D-4693-88C5-F29B44CC9E44}"/>
    <pc:docChg chg="undo custSel addSld delSld modSld sldOrd">
      <pc:chgData name="hui xu" userId="70b675938bab3b5e" providerId="LiveId" clId="{5F5E3E42-610D-4693-88C5-F29B44CC9E44}" dt="2020-02-10T13:44:29.508" v="10565" actId="1076"/>
      <pc:docMkLst>
        <pc:docMk/>
      </pc:docMkLst>
      <pc:sldChg chg="modSp">
        <pc:chgData name="hui xu" userId="70b675938bab3b5e" providerId="LiveId" clId="{5F5E3E42-610D-4693-88C5-F29B44CC9E44}" dt="2020-02-09T05:40:28.548" v="1373" actId="14100"/>
        <pc:sldMkLst>
          <pc:docMk/>
          <pc:sldMk cId="736868064" sldId="256"/>
        </pc:sldMkLst>
        <pc:spChg chg="mod">
          <ac:chgData name="hui xu" userId="70b675938bab3b5e" providerId="LiveId" clId="{5F5E3E42-610D-4693-88C5-F29B44CC9E44}" dt="2020-02-08T04:47:42.582" v="30" actId="20577"/>
          <ac:spMkLst>
            <pc:docMk/>
            <pc:sldMk cId="736868064" sldId="256"/>
            <ac:spMk id="2" creationId="{00000000-0000-0000-0000-000000000000}"/>
          </ac:spMkLst>
        </pc:spChg>
        <pc:spChg chg="mod">
          <ac:chgData name="hui xu" userId="70b675938bab3b5e" providerId="LiveId" clId="{5F5E3E42-610D-4693-88C5-F29B44CC9E44}" dt="2020-02-09T05:40:28.548" v="1373" actId="14100"/>
          <ac:spMkLst>
            <pc:docMk/>
            <pc:sldMk cId="736868064" sldId="256"/>
            <ac:spMk id="3" creationId="{00000000-0000-0000-0000-000000000000}"/>
          </ac:spMkLst>
        </pc:spChg>
      </pc:sldChg>
      <pc:sldChg chg="addSp modSp ord">
        <pc:chgData name="hui xu" userId="70b675938bab3b5e" providerId="LiveId" clId="{5F5E3E42-610D-4693-88C5-F29B44CC9E44}" dt="2020-02-09T05:45:52.998" v="1622" actId="20577"/>
        <pc:sldMkLst>
          <pc:docMk/>
          <pc:sldMk cId="1292877211" sldId="258"/>
        </pc:sldMkLst>
        <pc:spChg chg="mod">
          <ac:chgData name="hui xu" userId="70b675938bab3b5e" providerId="LiveId" clId="{5F5E3E42-610D-4693-88C5-F29B44CC9E44}" dt="2020-02-09T05:45:52.998" v="1622" actId="20577"/>
          <ac:spMkLst>
            <pc:docMk/>
            <pc:sldMk cId="1292877211" sldId="258"/>
            <ac:spMk id="2" creationId="{00000000-0000-0000-0000-000000000000}"/>
          </ac:spMkLst>
        </pc:spChg>
        <pc:spChg chg="mod">
          <ac:chgData name="hui xu" userId="70b675938bab3b5e" providerId="LiveId" clId="{5F5E3E42-610D-4693-88C5-F29B44CC9E44}" dt="2020-02-09T05:45:05.150" v="1593" actId="27636"/>
          <ac:spMkLst>
            <pc:docMk/>
            <pc:sldMk cId="1292877211" sldId="258"/>
            <ac:spMk id="3" creationId="{00000000-0000-0000-0000-000000000000}"/>
          </ac:spMkLst>
        </pc:spChg>
        <pc:spChg chg="add mod">
          <ac:chgData name="hui xu" userId="70b675938bab3b5e" providerId="LiveId" clId="{5F5E3E42-610D-4693-88C5-F29B44CC9E44}" dt="2020-02-09T05:45:18.042" v="1596" actId="14100"/>
          <ac:spMkLst>
            <pc:docMk/>
            <pc:sldMk cId="1292877211" sldId="258"/>
            <ac:spMk id="4" creationId="{9F7D247C-F24D-42EC-977E-8130A12B1ECA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2543906621" sldId="260"/>
        </pc:sldMkLst>
      </pc:sldChg>
      <pc:sldChg chg="delSp modSp add ord">
        <pc:chgData name="hui xu" userId="70b675938bab3b5e" providerId="LiveId" clId="{5F5E3E42-610D-4693-88C5-F29B44CC9E44}" dt="2020-02-10T09:35:18.060" v="5480" actId="20577"/>
        <pc:sldMkLst>
          <pc:docMk/>
          <pc:sldMk cId="3202907391" sldId="260"/>
        </pc:sldMkLst>
        <pc:spChg chg="mod">
          <ac:chgData name="hui xu" userId="70b675938bab3b5e" providerId="LiveId" clId="{5F5E3E42-610D-4693-88C5-F29B44CC9E44}" dt="2020-02-10T09:35:18.060" v="5480" actId="20577"/>
          <ac:spMkLst>
            <pc:docMk/>
            <pc:sldMk cId="3202907391" sldId="260"/>
            <ac:spMk id="2" creationId="{00000000-0000-0000-0000-000000000000}"/>
          </ac:spMkLst>
        </pc:spChg>
        <pc:spChg chg="del">
          <ac:chgData name="hui xu" userId="70b675938bab3b5e" providerId="LiveId" clId="{5F5E3E42-610D-4693-88C5-F29B44CC9E44}" dt="2020-02-09T10:44:29.250" v="5277" actId="21"/>
          <ac:spMkLst>
            <pc:docMk/>
            <pc:sldMk cId="3202907391" sldId="260"/>
            <ac:spMk id="3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1856233291" sldId="261"/>
        </pc:sldMkLst>
      </pc:sldChg>
      <pc:sldChg chg="delSp modSp add">
        <pc:chgData name="hui xu" userId="70b675938bab3b5e" providerId="LiveId" clId="{5F5E3E42-610D-4693-88C5-F29B44CC9E44}" dt="2020-02-10T09:36:31.797" v="5536" actId="1036"/>
        <pc:sldMkLst>
          <pc:docMk/>
          <pc:sldMk cId="4006552371" sldId="261"/>
        </pc:sldMkLst>
        <pc:spChg chg="mod">
          <ac:chgData name="hui xu" userId="70b675938bab3b5e" providerId="LiveId" clId="{5F5E3E42-610D-4693-88C5-F29B44CC9E44}" dt="2020-02-09T10:42:09.877" v="5265" actId="27636"/>
          <ac:spMkLst>
            <pc:docMk/>
            <pc:sldMk cId="4006552371" sldId="261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09T10:54:39.178" v="5285" actId="478"/>
          <ac:spMkLst>
            <pc:docMk/>
            <pc:sldMk cId="4006552371" sldId="261"/>
            <ac:spMk id="5" creationId="{00000000-0000-0000-0000-000000000000}"/>
          </ac:spMkLst>
        </pc:spChg>
        <pc:spChg chg="mod">
          <ac:chgData name="hui xu" userId="70b675938bab3b5e" providerId="LiveId" clId="{5F5E3E42-610D-4693-88C5-F29B44CC9E44}" dt="2020-02-10T09:36:31.797" v="5536" actId="1036"/>
          <ac:spMkLst>
            <pc:docMk/>
            <pc:sldMk cId="4006552371" sldId="261"/>
            <ac:spMk id="7" creationId="{00000000-0000-0000-0000-000000000000}"/>
          </ac:spMkLst>
        </pc:spChg>
        <pc:spChg chg="del">
          <ac:chgData name="hui xu" userId="70b675938bab3b5e" providerId="LiveId" clId="{5F5E3E42-610D-4693-88C5-F29B44CC9E44}" dt="2020-02-09T10:54:35.139" v="5284" actId="478"/>
          <ac:spMkLst>
            <pc:docMk/>
            <pc:sldMk cId="4006552371" sldId="261"/>
            <ac:spMk id="8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1055307087" sldId="262"/>
        </pc:sldMkLst>
      </pc:sldChg>
      <pc:sldChg chg="delSp modSp add">
        <pc:chgData name="hui xu" userId="70b675938bab3b5e" providerId="LiveId" clId="{5F5E3E42-610D-4693-88C5-F29B44CC9E44}" dt="2020-02-10T09:37:10.719" v="5549" actId="20577"/>
        <pc:sldMkLst>
          <pc:docMk/>
          <pc:sldMk cId="3433358854" sldId="262"/>
        </pc:sldMkLst>
        <pc:spChg chg="mod">
          <ac:chgData name="hui xu" userId="70b675938bab3b5e" providerId="LiveId" clId="{5F5E3E42-610D-4693-88C5-F29B44CC9E44}" dt="2020-02-10T09:37:10.719" v="5549" actId="20577"/>
          <ac:spMkLst>
            <pc:docMk/>
            <pc:sldMk cId="3433358854" sldId="262"/>
            <ac:spMk id="2" creationId="{00000000-0000-0000-0000-000000000000}"/>
          </ac:spMkLst>
        </pc:spChg>
        <pc:spChg chg="del">
          <ac:chgData name="hui xu" userId="70b675938bab3b5e" providerId="LiveId" clId="{5F5E3E42-610D-4693-88C5-F29B44CC9E44}" dt="2020-02-10T09:36:51.658" v="5537" actId="478"/>
          <ac:spMkLst>
            <pc:docMk/>
            <pc:sldMk cId="3433358854" sldId="262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10T09:36:54.210" v="5538" actId="478"/>
          <ac:spMkLst>
            <pc:docMk/>
            <pc:sldMk cId="3433358854" sldId="262"/>
            <ac:spMk id="6" creationId="{00000000-0000-0000-0000-000000000000}"/>
          </ac:spMkLst>
        </pc:spChg>
      </pc:sldChg>
      <pc:sldChg chg="delSp add">
        <pc:chgData name="hui xu" userId="70b675938bab3b5e" providerId="LiveId" clId="{5F5E3E42-610D-4693-88C5-F29B44CC9E44}" dt="2020-02-09T10:47:15.269" v="5279" actId="21"/>
        <pc:sldMkLst>
          <pc:docMk/>
          <pc:sldMk cId="57171292" sldId="263"/>
        </pc:sldMkLst>
        <pc:spChg chg="del">
          <ac:chgData name="hui xu" userId="70b675938bab3b5e" providerId="LiveId" clId="{5F5E3E42-610D-4693-88C5-F29B44CC9E44}" dt="2020-02-09T10:47:15.269" v="5279" actId="21"/>
          <ac:spMkLst>
            <pc:docMk/>
            <pc:sldMk cId="57171292" sldId="263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09T10:47:15.269" v="5279" actId="21"/>
          <ac:spMkLst>
            <pc:docMk/>
            <pc:sldMk cId="57171292" sldId="263"/>
            <ac:spMk id="8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14.566" v="442" actId="2696"/>
        <pc:sldMkLst>
          <pc:docMk/>
          <pc:sldMk cId="528608656" sldId="263"/>
        </pc:sldMkLst>
      </pc:sldChg>
      <pc:sldChg chg="delSp add">
        <pc:chgData name="hui xu" userId="70b675938bab3b5e" providerId="LiveId" clId="{5F5E3E42-610D-4693-88C5-F29B44CC9E44}" dt="2020-02-10T09:41:02.558" v="5551" actId="478"/>
        <pc:sldMkLst>
          <pc:docMk/>
          <pc:sldMk cId="2136094018" sldId="264"/>
        </pc:sldMkLst>
        <pc:spChg chg="del">
          <ac:chgData name="hui xu" userId="70b675938bab3b5e" providerId="LiveId" clId="{5F5E3E42-610D-4693-88C5-F29B44CC9E44}" dt="2020-02-10T09:41:02.558" v="5551" actId="478"/>
          <ac:spMkLst>
            <pc:docMk/>
            <pc:sldMk cId="2136094018" sldId="264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1:01.248" v="5550" actId="478"/>
          <ac:spMkLst>
            <pc:docMk/>
            <pc:sldMk cId="2136094018" sldId="264"/>
            <ac:spMk id="6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3119237102" sldId="264"/>
        </pc:sldMkLst>
      </pc:sldChg>
      <pc:sldChg chg="modSp del">
        <pc:chgData name="hui xu" userId="70b675938bab3b5e" providerId="LiveId" clId="{5F5E3E42-610D-4693-88C5-F29B44CC9E44}" dt="2020-02-08T05:31:55.386" v="465" actId="2696"/>
        <pc:sldMkLst>
          <pc:docMk/>
          <pc:sldMk cId="1280069054" sldId="265"/>
        </pc:sldMkLst>
        <pc:spChg chg="mod">
          <ac:chgData name="hui xu" userId="70b675938bab3b5e" providerId="LiveId" clId="{5F5E3E42-610D-4693-88C5-F29B44CC9E44}" dt="2020-02-08T05:31:43.100" v="464" actId="20577"/>
          <ac:spMkLst>
            <pc:docMk/>
            <pc:sldMk cId="1280069054" sldId="265"/>
            <ac:spMk id="2" creationId="{D01F047C-6441-4F50-B592-6D5AD4CF8225}"/>
          </ac:spMkLst>
        </pc:spChg>
      </pc:sldChg>
      <pc:sldChg chg="modSp add">
        <pc:chgData name="hui xu" userId="70b675938bab3b5e" providerId="LiveId" clId="{5F5E3E42-610D-4693-88C5-F29B44CC9E44}" dt="2020-02-09T06:59:46.223" v="3224" actId="20577"/>
        <pc:sldMkLst>
          <pc:docMk/>
          <pc:sldMk cId="1817998147" sldId="265"/>
        </pc:sldMkLst>
        <pc:spChg chg="mod">
          <ac:chgData name="hui xu" userId="70b675938bab3b5e" providerId="LiveId" clId="{5F5E3E42-610D-4693-88C5-F29B44CC9E44}" dt="2020-02-09T06:59:46.223" v="3224" actId="20577"/>
          <ac:spMkLst>
            <pc:docMk/>
            <pc:sldMk cId="1817998147" sldId="265"/>
            <ac:spMk id="2" creationId="{D01F047C-6441-4F50-B592-6D5AD4CF8225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2497387160" sldId="266"/>
        </pc:sldMkLst>
      </pc:sldChg>
      <pc:sldChg chg="delSp add">
        <pc:chgData name="hui xu" userId="70b675938bab3b5e" providerId="LiveId" clId="{5F5E3E42-610D-4693-88C5-F29B44CC9E44}" dt="2020-02-10T09:41:14.829" v="5557" actId="478"/>
        <pc:sldMkLst>
          <pc:docMk/>
          <pc:sldMk cId="4004663075" sldId="266"/>
        </pc:sldMkLst>
        <pc:spChg chg="del">
          <ac:chgData name="hui xu" userId="70b675938bab3b5e" providerId="LiveId" clId="{5F5E3E42-610D-4693-88C5-F29B44CC9E44}" dt="2020-02-10T09:41:12.948" v="5556" actId="478"/>
          <ac:spMkLst>
            <pc:docMk/>
            <pc:sldMk cId="4004663075" sldId="266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1:14.829" v="5557" actId="478"/>
          <ac:spMkLst>
            <pc:docMk/>
            <pc:sldMk cId="4004663075" sldId="266"/>
            <ac:spMk id="9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1585082818" sldId="267"/>
        </pc:sldMkLst>
      </pc:sldChg>
      <pc:sldChg chg="delSp add">
        <pc:chgData name="hui xu" userId="70b675938bab3b5e" providerId="LiveId" clId="{5F5E3E42-610D-4693-88C5-F29B44CC9E44}" dt="2020-02-10T09:44:11.867" v="5559" actId="478"/>
        <pc:sldMkLst>
          <pc:docMk/>
          <pc:sldMk cId="1991125444" sldId="267"/>
        </pc:sldMkLst>
        <pc:spChg chg="del">
          <ac:chgData name="hui xu" userId="70b675938bab3b5e" providerId="LiveId" clId="{5F5E3E42-610D-4693-88C5-F29B44CC9E44}" dt="2020-02-10T09:44:09.467" v="5558" actId="478"/>
          <ac:spMkLst>
            <pc:docMk/>
            <pc:sldMk cId="1991125444" sldId="267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4:11.867" v="5559" actId="478"/>
          <ac:spMkLst>
            <pc:docMk/>
            <pc:sldMk cId="1991125444" sldId="267"/>
            <ac:spMk id="6" creationId="{00000000-0000-0000-0000-000000000000}"/>
          </ac:spMkLst>
        </pc:spChg>
      </pc:sldChg>
      <pc:sldChg chg="delSp add">
        <pc:chgData name="hui xu" userId="70b675938bab3b5e" providerId="LiveId" clId="{5F5E3E42-610D-4693-88C5-F29B44CC9E44}" dt="2020-02-10T09:44:23.137" v="5561" actId="478"/>
        <pc:sldMkLst>
          <pc:docMk/>
          <pc:sldMk cId="3632843755" sldId="268"/>
        </pc:sldMkLst>
        <pc:spChg chg="del">
          <ac:chgData name="hui xu" userId="70b675938bab3b5e" providerId="LiveId" clId="{5F5E3E42-610D-4693-88C5-F29B44CC9E44}" dt="2020-02-10T09:44:23.137" v="5561" actId="478"/>
          <ac:spMkLst>
            <pc:docMk/>
            <pc:sldMk cId="3632843755" sldId="268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4:19.057" v="5560" actId="478"/>
          <ac:spMkLst>
            <pc:docMk/>
            <pc:sldMk cId="3632843755" sldId="268"/>
            <ac:spMk id="6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1540520668" sldId="269"/>
        </pc:sldMkLst>
      </pc:sldChg>
      <pc:sldChg chg="delSp modSp add">
        <pc:chgData name="hui xu" userId="70b675938bab3b5e" providerId="LiveId" clId="{5F5E3E42-610D-4693-88C5-F29B44CC9E44}" dt="2020-02-10T09:45:55.793" v="5568" actId="478"/>
        <pc:sldMkLst>
          <pc:docMk/>
          <pc:sldMk cId="3440234511" sldId="269"/>
        </pc:sldMkLst>
        <pc:spChg chg="mod">
          <ac:chgData name="hui xu" userId="70b675938bab3b5e" providerId="LiveId" clId="{5F5E3E42-610D-4693-88C5-F29B44CC9E44}" dt="2020-02-09T10:42:09.958" v="5267" actId="27636"/>
          <ac:spMkLst>
            <pc:docMk/>
            <pc:sldMk cId="3440234511" sldId="269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10T09:45:55.793" v="5568" actId="478"/>
          <ac:spMkLst>
            <pc:docMk/>
            <pc:sldMk cId="3440234511" sldId="269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5:51.580" v="5567" actId="478"/>
          <ac:spMkLst>
            <pc:docMk/>
            <pc:sldMk cId="3440234511" sldId="269"/>
            <ac:spMk id="6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316527677" sldId="270"/>
        </pc:sldMkLst>
      </pc:sldChg>
      <pc:sldChg chg="add del">
        <pc:chgData name="hui xu" userId="70b675938bab3b5e" providerId="LiveId" clId="{5F5E3E42-610D-4693-88C5-F29B44CC9E44}" dt="2020-02-09T10:49:23.920" v="5282" actId="47"/>
        <pc:sldMkLst>
          <pc:docMk/>
          <pc:sldMk cId="1433598770" sldId="270"/>
        </pc:sldMkLst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2910944291" sldId="271"/>
        </pc:sldMkLst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901986527" sldId="272"/>
        </pc:sldMkLst>
      </pc:sldChg>
      <pc:sldChg chg="add del">
        <pc:chgData name="hui xu" userId="70b675938bab3b5e" providerId="LiveId" clId="{5F5E3E42-610D-4693-88C5-F29B44CC9E44}" dt="2020-02-09T10:44:15.892" v="5274" actId="2696"/>
        <pc:sldMkLst>
          <pc:docMk/>
          <pc:sldMk cId="2161935660" sldId="273"/>
        </pc:sldMkLst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3410311970" sldId="273"/>
        </pc:sldMkLst>
      </pc:sldChg>
      <pc:sldChg chg="del">
        <pc:chgData name="hui xu" userId="70b675938bab3b5e" providerId="LiveId" clId="{5F5E3E42-610D-4693-88C5-F29B44CC9E44}" dt="2020-02-08T10:45:26.263" v="1172" actId="2696"/>
        <pc:sldMkLst>
          <pc:docMk/>
          <pc:sldMk cId="1016776827" sldId="274"/>
        </pc:sldMkLst>
      </pc:sldChg>
      <pc:sldChg chg="add del">
        <pc:chgData name="hui xu" userId="70b675938bab3b5e" providerId="LiveId" clId="{5F5E3E42-610D-4693-88C5-F29B44CC9E44}" dt="2020-02-09T10:47:08.577" v="5278" actId="47"/>
        <pc:sldMkLst>
          <pc:docMk/>
          <pc:sldMk cId="1182737358" sldId="274"/>
        </pc:sldMkLst>
      </pc:sldChg>
      <pc:sldChg chg="modSp add del">
        <pc:chgData name="hui xu" userId="70b675938bab3b5e" providerId="LiveId" clId="{5F5E3E42-610D-4693-88C5-F29B44CC9E44}" dt="2020-02-08T07:00:31.774" v="894" actId="2696"/>
        <pc:sldMkLst>
          <pc:docMk/>
          <pc:sldMk cId="196243217" sldId="275"/>
        </pc:sldMkLst>
        <pc:spChg chg="mod">
          <ac:chgData name="hui xu" userId="70b675938bab3b5e" providerId="LiveId" clId="{5F5E3E42-610D-4693-88C5-F29B44CC9E44}" dt="2020-02-08T05:52:53.472" v="768" actId="20577"/>
          <ac:spMkLst>
            <pc:docMk/>
            <pc:sldMk cId="196243217" sldId="275"/>
            <ac:spMk id="2" creationId="{CF8DAB62-DC16-4A63-9F71-E5B1BE41CC57}"/>
          </ac:spMkLst>
        </pc:spChg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2187315408" sldId="275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3019289676" sldId="275"/>
        </pc:sldMkLst>
      </pc:sldChg>
      <pc:sldChg chg="addSp delSp modSp add">
        <pc:chgData name="hui xu" userId="70b675938bab3b5e" providerId="LiveId" clId="{5F5E3E42-610D-4693-88C5-F29B44CC9E44}" dt="2020-02-10T10:33:07.219" v="5862" actId="1076"/>
        <pc:sldMkLst>
          <pc:docMk/>
          <pc:sldMk cId="3572070911" sldId="275"/>
        </pc:sldMkLst>
        <pc:spChg chg="mod">
          <ac:chgData name="hui xu" userId="70b675938bab3b5e" providerId="LiveId" clId="{5F5E3E42-610D-4693-88C5-F29B44CC9E44}" dt="2020-02-10T10:33:07.219" v="5862" actId="1076"/>
          <ac:spMkLst>
            <pc:docMk/>
            <pc:sldMk cId="3572070911" sldId="275"/>
            <ac:spMk id="4" creationId="{0A3399B4-A399-400C-A0F4-21C21473FD3F}"/>
          </ac:spMkLst>
        </pc:spChg>
        <pc:spChg chg="mod">
          <ac:chgData name="hui xu" userId="70b675938bab3b5e" providerId="LiveId" clId="{5F5E3E42-610D-4693-88C5-F29B44CC9E44}" dt="2020-02-10T10:32:21.509" v="5842" actId="1076"/>
          <ac:spMkLst>
            <pc:docMk/>
            <pc:sldMk cId="3572070911" sldId="275"/>
            <ac:spMk id="7" creationId="{32D4D17E-897E-4546-BD7D-6A8A5BD531DB}"/>
          </ac:spMkLst>
        </pc:spChg>
        <pc:spChg chg="mod">
          <ac:chgData name="hui xu" userId="70b675938bab3b5e" providerId="LiveId" clId="{5F5E3E42-610D-4693-88C5-F29B44CC9E44}" dt="2020-02-10T10:32:21.509" v="5842" actId="1076"/>
          <ac:spMkLst>
            <pc:docMk/>
            <pc:sldMk cId="3572070911" sldId="275"/>
            <ac:spMk id="8" creationId="{C339C6CB-0BA2-4FDB-9A6B-657FDC60D8B4}"/>
          </ac:spMkLst>
        </pc:spChg>
        <pc:spChg chg="mod">
          <ac:chgData name="hui xu" userId="70b675938bab3b5e" providerId="LiveId" clId="{5F5E3E42-610D-4693-88C5-F29B44CC9E44}" dt="2020-02-10T10:32:21.509" v="5842" actId="1076"/>
          <ac:spMkLst>
            <pc:docMk/>
            <pc:sldMk cId="3572070911" sldId="275"/>
            <ac:spMk id="9" creationId="{9B06BF43-125A-41B5-8DBB-ECBE4C240BCB}"/>
          </ac:spMkLst>
        </pc:spChg>
        <pc:spChg chg="mod">
          <ac:chgData name="hui xu" userId="70b675938bab3b5e" providerId="LiveId" clId="{5F5E3E42-610D-4693-88C5-F29B44CC9E44}" dt="2020-02-10T10:32:21.509" v="5842" actId="1076"/>
          <ac:spMkLst>
            <pc:docMk/>
            <pc:sldMk cId="3572070911" sldId="275"/>
            <ac:spMk id="10" creationId="{C13271E5-1214-4BD1-9159-3E62CB53F11A}"/>
          </ac:spMkLst>
        </pc:spChg>
        <pc:spChg chg="add mod">
          <ac:chgData name="hui xu" userId="70b675938bab3b5e" providerId="LiveId" clId="{5F5E3E42-610D-4693-88C5-F29B44CC9E44}" dt="2020-02-10T10:32:34.989" v="5850" actId="20577"/>
          <ac:spMkLst>
            <pc:docMk/>
            <pc:sldMk cId="3572070911" sldId="275"/>
            <ac:spMk id="18" creationId="{2DAA4FD1-CC23-4DEF-927E-D76C67A6CF37}"/>
          </ac:spMkLst>
        </pc:spChg>
        <pc:spChg chg="add del mod">
          <ac:chgData name="hui xu" userId="70b675938bab3b5e" providerId="LiveId" clId="{5F5E3E42-610D-4693-88C5-F29B44CC9E44}" dt="2020-02-10T10:33:02.201" v="5861" actId="21"/>
          <ac:spMkLst>
            <pc:docMk/>
            <pc:sldMk cId="3572070911" sldId="275"/>
            <ac:spMk id="26" creationId="{8355D4AC-EE2A-4435-878E-5B3DB4605A9D}"/>
          </ac:spMkLst>
        </pc:spChg>
        <pc:cxnChg chg="mod">
          <ac:chgData name="hui xu" userId="70b675938bab3b5e" providerId="LiveId" clId="{5F5E3E42-610D-4693-88C5-F29B44CC9E44}" dt="2020-02-10T10:32:29.440" v="5845" actId="14100"/>
          <ac:cxnSpMkLst>
            <pc:docMk/>
            <pc:sldMk cId="3572070911" sldId="275"/>
            <ac:cxnSpMk id="14" creationId="{E2C8EB11-8B71-4F50-A154-4AE18C17B9C8}"/>
          </ac:cxnSpMkLst>
        </pc:cxnChg>
        <pc:cxnChg chg="mod">
          <ac:chgData name="hui xu" userId="70b675938bab3b5e" providerId="LiveId" clId="{5F5E3E42-610D-4693-88C5-F29B44CC9E44}" dt="2020-02-10T10:32:21.509" v="5842" actId="1076"/>
          <ac:cxnSpMkLst>
            <pc:docMk/>
            <pc:sldMk cId="3572070911" sldId="275"/>
            <ac:cxnSpMk id="17" creationId="{0AA35D55-045C-4229-A552-0514B84C44E2}"/>
          </ac:cxnSpMkLst>
        </pc:cxnChg>
        <pc:cxnChg chg="mod">
          <ac:chgData name="hui xu" userId="70b675938bab3b5e" providerId="LiveId" clId="{5F5E3E42-610D-4693-88C5-F29B44CC9E44}" dt="2020-02-10T10:32:21.509" v="5842" actId="1076"/>
          <ac:cxnSpMkLst>
            <pc:docMk/>
            <pc:sldMk cId="3572070911" sldId="275"/>
            <ac:cxnSpMk id="20" creationId="{E01A876D-0497-47CC-A1BC-34BD0FF0D37B}"/>
          </ac:cxnSpMkLst>
        </pc:cxnChg>
        <pc:cxnChg chg="add mod">
          <ac:chgData name="hui xu" userId="70b675938bab3b5e" providerId="LiveId" clId="{5F5E3E42-610D-4693-88C5-F29B44CC9E44}" dt="2020-02-10T10:32:43.443" v="5854" actId="14100"/>
          <ac:cxnSpMkLst>
            <pc:docMk/>
            <pc:sldMk cId="3572070911" sldId="275"/>
            <ac:cxnSpMk id="21" creationId="{C7BAA219-4DB4-4DDE-963C-B4F2C34CD9FC}"/>
          </ac:cxnSpMkLst>
        </pc:cxnChg>
        <pc:cxnChg chg="mod">
          <ac:chgData name="hui xu" userId="70b675938bab3b5e" providerId="LiveId" clId="{5F5E3E42-610D-4693-88C5-F29B44CC9E44}" dt="2020-02-10T10:32:21.509" v="5842" actId="1076"/>
          <ac:cxnSpMkLst>
            <pc:docMk/>
            <pc:sldMk cId="3572070911" sldId="275"/>
            <ac:cxnSpMk id="23" creationId="{7E2CF53C-6029-486D-8BE3-32A660734C08}"/>
          </ac:cxnSpMkLst>
        </pc:cxnChg>
        <pc:cxnChg chg="mod">
          <ac:chgData name="hui xu" userId="70b675938bab3b5e" providerId="LiveId" clId="{5F5E3E42-610D-4693-88C5-F29B44CC9E44}" dt="2020-02-10T10:32:50.874" v="5857" actId="14100"/>
          <ac:cxnSpMkLst>
            <pc:docMk/>
            <pc:sldMk cId="3572070911" sldId="275"/>
            <ac:cxnSpMk id="27" creationId="{03C88C18-9B2D-405C-882B-72F70E1B60F0}"/>
          </ac:cxnSpMkLst>
        </pc:cxnChg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3881816594" sldId="275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222372092" sldId="276"/>
        </pc:sldMkLst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2128511657" sldId="276"/>
        </pc:sldMkLst>
      </pc:sldChg>
      <pc:sldChg chg="add">
        <pc:chgData name="hui xu" userId="70b675938bab3b5e" providerId="LiveId" clId="{5F5E3E42-610D-4693-88C5-F29B44CC9E44}" dt="2020-02-08T07:00:39.776" v="895"/>
        <pc:sldMkLst>
          <pc:docMk/>
          <pc:sldMk cId="2862464883" sldId="276"/>
        </pc:sldMkLst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3410710024" sldId="276"/>
        </pc:sldMkLst>
      </pc:sldChg>
      <pc:sldChg chg="add del">
        <pc:chgData name="hui xu" userId="70b675938bab3b5e" providerId="LiveId" clId="{5F5E3E42-610D-4693-88C5-F29B44CC9E44}" dt="2020-02-08T07:00:31.774" v="894" actId="2696"/>
        <pc:sldMkLst>
          <pc:docMk/>
          <pc:sldMk cId="3954031273" sldId="276"/>
        </pc:sldMkLst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1372074432" sldId="277"/>
        </pc:sldMkLst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1648344652" sldId="277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1833050099" sldId="277"/>
        </pc:sldMkLst>
      </pc:sldChg>
      <pc:sldChg chg="add">
        <pc:chgData name="hui xu" userId="70b675938bab3b5e" providerId="LiveId" clId="{5F5E3E42-610D-4693-88C5-F29B44CC9E44}" dt="2020-02-08T07:00:39.776" v="895"/>
        <pc:sldMkLst>
          <pc:docMk/>
          <pc:sldMk cId="2499255764" sldId="277"/>
        </pc:sldMkLst>
      </pc:sldChg>
      <pc:sldChg chg="add del">
        <pc:chgData name="hui xu" userId="70b675938bab3b5e" providerId="LiveId" clId="{5F5E3E42-610D-4693-88C5-F29B44CC9E44}" dt="2020-02-08T07:00:31.774" v="894" actId="2696"/>
        <pc:sldMkLst>
          <pc:docMk/>
          <pc:sldMk cId="2835846999" sldId="277"/>
        </pc:sldMkLst>
      </pc:sldChg>
      <pc:sldChg chg="delSp modSp add">
        <pc:chgData name="hui xu" userId="70b675938bab3b5e" providerId="LiveId" clId="{5F5E3E42-610D-4693-88C5-F29B44CC9E44}" dt="2020-02-10T09:41:10.908" v="5555" actId="478"/>
        <pc:sldMkLst>
          <pc:docMk/>
          <pc:sldMk cId="1394246490" sldId="278"/>
        </pc:sldMkLst>
        <pc:spChg chg="mod">
          <ac:chgData name="hui xu" userId="70b675938bab3b5e" providerId="LiveId" clId="{5F5E3E42-610D-4693-88C5-F29B44CC9E44}" dt="2020-02-09T10:42:09.928" v="5266" actId="27636"/>
          <ac:spMkLst>
            <pc:docMk/>
            <pc:sldMk cId="1394246490" sldId="278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10T09:41:09.560" v="5554" actId="478"/>
          <ac:spMkLst>
            <pc:docMk/>
            <pc:sldMk cId="1394246490" sldId="278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1:10.908" v="5555" actId="478"/>
          <ac:spMkLst>
            <pc:docMk/>
            <pc:sldMk cId="1394246490" sldId="278"/>
            <ac:spMk id="6" creationId="{00000000-0000-0000-0000-000000000000}"/>
          </ac:spMkLst>
        </pc:spChg>
      </pc:sldChg>
      <pc:sldChg chg="add del">
        <pc:chgData name="hui xu" userId="70b675938bab3b5e" providerId="LiveId" clId="{5F5E3E42-610D-4693-88C5-F29B44CC9E44}" dt="2020-02-08T07:00:31.774" v="894" actId="2696"/>
        <pc:sldMkLst>
          <pc:docMk/>
          <pc:sldMk cId="627480154" sldId="279"/>
        </pc:sldMkLst>
      </pc:sldChg>
      <pc:sldChg chg="add">
        <pc:chgData name="hui xu" userId="70b675938bab3b5e" providerId="LiveId" clId="{5F5E3E42-610D-4693-88C5-F29B44CC9E44}" dt="2020-02-08T07:00:39.776" v="895"/>
        <pc:sldMkLst>
          <pc:docMk/>
          <pc:sldMk cId="802397281" sldId="279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1049357147" sldId="279"/>
        </pc:sldMkLst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1894684505" sldId="279"/>
        </pc:sldMkLst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3958665660" sldId="279"/>
        </pc:sldMkLst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286245455" sldId="282"/>
        </pc:sldMkLst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433797437" sldId="282"/>
        </pc:sldMkLst>
      </pc:sldChg>
      <pc:sldChg chg="add del">
        <pc:chgData name="hui xu" userId="70b675938bab3b5e" providerId="LiveId" clId="{5F5E3E42-610D-4693-88C5-F29B44CC9E44}" dt="2020-02-08T07:00:31.774" v="894" actId="2696"/>
        <pc:sldMkLst>
          <pc:docMk/>
          <pc:sldMk cId="2095643460" sldId="282"/>
        </pc:sldMkLst>
      </pc:sldChg>
      <pc:sldChg chg="add">
        <pc:chgData name="hui xu" userId="70b675938bab3b5e" providerId="LiveId" clId="{5F5E3E42-610D-4693-88C5-F29B44CC9E44}" dt="2020-02-08T07:00:39.776" v="895"/>
        <pc:sldMkLst>
          <pc:docMk/>
          <pc:sldMk cId="2486212128" sldId="282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3056103079" sldId="282"/>
        </pc:sldMkLst>
      </pc:sldChg>
      <pc:sldChg chg="add">
        <pc:chgData name="hui xu" userId="70b675938bab3b5e" providerId="LiveId" clId="{5F5E3E42-610D-4693-88C5-F29B44CC9E44}" dt="2020-02-08T07:00:39.776" v="895"/>
        <pc:sldMkLst>
          <pc:docMk/>
          <pc:sldMk cId="570542784" sldId="283"/>
        </pc:sldMkLst>
      </pc:sldChg>
      <pc:sldChg chg="add del">
        <pc:chgData name="hui xu" userId="70b675938bab3b5e" providerId="LiveId" clId="{5F5E3E42-610D-4693-88C5-F29B44CC9E44}" dt="2020-02-08T07:00:31.774" v="894" actId="2696"/>
        <pc:sldMkLst>
          <pc:docMk/>
          <pc:sldMk cId="1542354539" sldId="283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2644738645" sldId="283"/>
        </pc:sldMkLst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3048126474" sldId="283"/>
        </pc:sldMkLst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3793253087" sldId="283"/>
        </pc:sldMkLst>
      </pc:sldChg>
      <pc:sldChg chg="add del">
        <pc:chgData name="hui xu" userId="70b675938bab3b5e" providerId="LiveId" clId="{5F5E3E42-610D-4693-88C5-F29B44CC9E44}" dt="2020-02-08T07:00:31.774" v="894" actId="2696"/>
        <pc:sldMkLst>
          <pc:docMk/>
          <pc:sldMk cId="411040103" sldId="284"/>
        </pc:sldMkLst>
      </pc:sldChg>
      <pc:sldChg chg="modSp add">
        <pc:chgData name="hui xu" userId="70b675938bab3b5e" providerId="LiveId" clId="{5F5E3E42-610D-4693-88C5-F29B44CC9E44}" dt="2020-02-09T09:51:05.539" v="4609" actId="1076"/>
        <pc:sldMkLst>
          <pc:docMk/>
          <pc:sldMk cId="435588197" sldId="284"/>
        </pc:sldMkLst>
        <pc:picChg chg="mod">
          <ac:chgData name="hui xu" userId="70b675938bab3b5e" providerId="LiveId" clId="{5F5E3E42-610D-4693-88C5-F29B44CC9E44}" dt="2020-02-09T09:51:05.539" v="4609" actId="1076"/>
          <ac:picMkLst>
            <pc:docMk/>
            <pc:sldMk cId="435588197" sldId="284"/>
            <ac:picMk id="5" creationId="{D51ECB25-89BA-4951-85E5-3F08D1FB2113}"/>
          </ac:picMkLst>
        </pc:picChg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2663765121" sldId="284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2754969194" sldId="284"/>
        </pc:sldMkLst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4105127967" sldId="284"/>
        </pc:sldMkLst>
      </pc:sldChg>
      <pc:sldChg chg="del">
        <pc:chgData name="hui xu" userId="70b675938bab3b5e" providerId="LiveId" clId="{5F5E3E42-610D-4693-88C5-F29B44CC9E44}" dt="2020-02-08T05:31:13.516" v="441" actId="2696"/>
        <pc:sldMkLst>
          <pc:docMk/>
          <pc:sldMk cId="4111600238" sldId="285"/>
        </pc:sldMkLst>
      </pc:sldChg>
      <pc:sldChg chg="modSp ord">
        <pc:chgData name="hui xu" userId="70b675938bab3b5e" providerId="LiveId" clId="{5F5E3E42-610D-4693-88C5-F29B44CC9E44}" dt="2020-02-09T05:43:05.530" v="1466" actId="20577"/>
        <pc:sldMkLst>
          <pc:docMk/>
          <pc:sldMk cId="928954449" sldId="286"/>
        </pc:sldMkLst>
        <pc:spChg chg="mod">
          <ac:chgData name="hui xu" userId="70b675938bab3b5e" providerId="LiveId" clId="{5F5E3E42-610D-4693-88C5-F29B44CC9E44}" dt="2020-02-09T05:43:05.530" v="1466" actId="20577"/>
          <ac:spMkLst>
            <pc:docMk/>
            <pc:sldMk cId="928954449" sldId="286"/>
            <ac:spMk id="2" creationId="{FBED6E9E-B640-4ADA-A3FB-F9DBAB8B1089}"/>
          </ac:spMkLst>
        </pc:spChg>
      </pc:sldChg>
      <pc:sldChg chg="modSp ord">
        <pc:chgData name="hui xu" userId="70b675938bab3b5e" providerId="LiveId" clId="{5F5E3E42-610D-4693-88C5-F29B44CC9E44}" dt="2020-02-09T05:46:51.277" v="1626" actId="207"/>
        <pc:sldMkLst>
          <pc:docMk/>
          <pc:sldMk cId="2897370932" sldId="288"/>
        </pc:sldMkLst>
        <pc:spChg chg="mod">
          <ac:chgData name="hui xu" userId="70b675938bab3b5e" providerId="LiveId" clId="{5F5E3E42-610D-4693-88C5-F29B44CC9E44}" dt="2020-02-09T05:45:49.051" v="1621" actId="20577"/>
          <ac:spMkLst>
            <pc:docMk/>
            <pc:sldMk cId="2897370932" sldId="288"/>
            <ac:spMk id="2" creationId="{B78A0915-8FF6-4510-A1AE-242E8EE928A2}"/>
          </ac:spMkLst>
        </pc:spChg>
        <pc:spChg chg="mod">
          <ac:chgData name="hui xu" userId="70b675938bab3b5e" providerId="LiveId" clId="{5F5E3E42-610D-4693-88C5-F29B44CC9E44}" dt="2020-02-09T05:46:51.277" v="1626" actId="207"/>
          <ac:spMkLst>
            <pc:docMk/>
            <pc:sldMk cId="2897370932" sldId="288"/>
            <ac:spMk id="3" creationId="{064CF94F-3267-401F-BD15-AD54280CC6EA}"/>
          </ac:spMkLst>
        </pc:spChg>
      </pc:sldChg>
      <pc:sldChg chg="del">
        <pc:chgData name="hui xu" userId="70b675938bab3b5e" providerId="LiveId" clId="{5F5E3E42-610D-4693-88C5-F29B44CC9E44}" dt="2020-02-08T10:53:59.286" v="1239" actId="2696"/>
        <pc:sldMkLst>
          <pc:docMk/>
          <pc:sldMk cId="1121945713" sldId="289"/>
        </pc:sldMkLst>
      </pc:sldChg>
      <pc:sldChg chg="modSp add">
        <pc:chgData name="hui xu" userId="70b675938bab3b5e" providerId="LiveId" clId="{5F5E3E42-610D-4693-88C5-F29B44CC9E44}" dt="2020-02-08T10:54:34.282" v="1265" actId="20577"/>
        <pc:sldMkLst>
          <pc:docMk/>
          <pc:sldMk cId="2813749080" sldId="289"/>
        </pc:sldMkLst>
        <pc:spChg chg="mod">
          <ac:chgData name="hui xu" userId="70b675938bab3b5e" providerId="LiveId" clId="{5F5E3E42-610D-4693-88C5-F29B44CC9E44}" dt="2020-02-08T10:54:34.282" v="1265" actId="20577"/>
          <ac:spMkLst>
            <pc:docMk/>
            <pc:sldMk cId="2813749080" sldId="289"/>
            <ac:spMk id="2" creationId="{278DF740-723B-4091-8BEE-66A7BEDF7FCD}"/>
          </ac:spMkLst>
        </pc:spChg>
      </pc:sldChg>
      <pc:sldChg chg="del">
        <pc:chgData name="hui xu" userId="70b675938bab3b5e" providerId="LiveId" clId="{5F5E3E42-610D-4693-88C5-F29B44CC9E44}" dt="2020-02-09T10:36:22.522" v="5234" actId="47"/>
        <pc:sldMkLst>
          <pc:docMk/>
          <pc:sldMk cId="701294280" sldId="290"/>
        </pc:sldMkLst>
      </pc:sldChg>
      <pc:sldChg chg="addSp delSp modSp add">
        <pc:chgData name="hui xu" userId="70b675938bab3b5e" providerId="LiveId" clId="{5F5E3E42-610D-4693-88C5-F29B44CC9E44}" dt="2020-02-09T05:55:40.204" v="1865" actId="14100"/>
        <pc:sldMkLst>
          <pc:docMk/>
          <pc:sldMk cId="4025253764" sldId="291"/>
        </pc:sldMkLst>
        <pc:spChg chg="mod">
          <ac:chgData name="hui xu" userId="70b675938bab3b5e" providerId="LiveId" clId="{5F5E3E42-610D-4693-88C5-F29B44CC9E44}" dt="2020-02-09T05:48:32.619" v="1685" actId="20577"/>
          <ac:spMkLst>
            <pc:docMk/>
            <pc:sldMk cId="4025253764" sldId="291"/>
            <ac:spMk id="2" creationId="{3EF3DDC8-9633-4FAD-B259-7A7A4EE778D3}"/>
          </ac:spMkLst>
        </pc:spChg>
        <pc:spChg chg="add del mod">
          <ac:chgData name="hui xu" userId="70b675938bab3b5e" providerId="LiveId" clId="{5F5E3E42-610D-4693-88C5-F29B44CC9E44}" dt="2020-02-08T04:50:45.305" v="75" actId="21"/>
          <ac:spMkLst>
            <pc:docMk/>
            <pc:sldMk cId="4025253764" sldId="291"/>
            <ac:spMk id="3" creationId="{54A1D31F-2A88-4E1E-BC72-2ED341D7A6E3}"/>
          </ac:spMkLst>
        </pc:spChg>
        <pc:spChg chg="add mod">
          <ac:chgData name="hui xu" userId="70b675938bab3b5e" providerId="LiveId" clId="{5F5E3E42-610D-4693-88C5-F29B44CC9E44}" dt="2020-02-09T05:54:34.729" v="1853" actId="21"/>
          <ac:spMkLst>
            <pc:docMk/>
            <pc:sldMk cId="4025253764" sldId="291"/>
            <ac:spMk id="3" creationId="{E27D7CF3-ADA6-4950-A348-C3F8008F11D7}"/>
          </ac:spMkLst>
        </pc:spChg>
        <pc:spChg chg="add mod">
          <ac:chgData name="hui xu" userId="70b675938bab3b5e" providerId="LiveId" clId="{5F5E3E42-610D-4693-88C5-F29B44CC9E44}" dt="2020-02-09T05:55:40.204" v="1865" actId="14100"/>
          <ac:spMkLst>
            <pc:docMk/>
            <pc:sldMk cId="4025253764" sldId="291"/>
            <ac:spMk id="5" creationId="{5FC1BDDD-994B-4166-A451-47396AEB53C0}"/>
          </ac:spMkLst>
        </pc:spChg>
        <pc:picChg chg="add del mod">
          <ac:chgData name="hui xu" userId="70b675938bab3b5e" providerId="LiveId" clId="{5F5E3E42-610D-4693-88C5-F29B44CC9E44}" dt="2020-02-09T05:50:04.493" v="1700" actId="21"/>
          <ac:picMkLst>
            <pc:docMk/>
            <pc:sldMk cId="4025253764" sldId="291"/>
            <ac:picMk id="4" creationId="{ACFDFDD0-3644-42D2-BD2E-109CEACE77A9}"/>
          </ac:picMkLst>
        </pc:picChg>
        <pc:picChg chg="add del">
          <ac:chgData name="hui xu" userId="70b675938bab3b5e" providerId="LiveId" clId="{5F5E3E42-610D-4693-88C5-F29B44CC9E44}" dt="2020-02-08T04:53:14.981" v="80"/>
          <ac:picMkLst>
            <pc:docMk/>
            <pc:sldMk cId="4025253764" sldId="291"/>
            <ac:picMk id="5" creationId="{8BB820D4-2287-4621-A217-B8E4DC2F06F5}"/>
          </ac:picMkLst>
        </pc:picChg>
      </pc:sldChg>
      <pc:sldChg chg="addSp delSp modSp add">
        <pc:chgData name="hui xu" userId="70b675938bab3b5e" providerId="LiveId" clId="{5F5E3E42-610D-4693-88C5-F29B44CC9E44}" dt="2020-02-09T07:28:06.917" v="3757" actId="20577"/>
        <pc:sldMkLst>
          <pc:docMk/>
          <pc:sldMk cId="1344382535" sldId="292"/>
        </pc:sldMkLst>
        <pc:spChg chg="mod">
          <ac:chgData name="hui xu" userId="70b675938bab3b5e" providerId="LiveId" clId="{5F5E3E42-610D-4693-88C5-F29B44CC9E44}" dt="2020-02-08T04:54:08.009" v="103" actId="21"/>
          <ac:spMkLst>
            <pc:docMk/>
            <pc:sldMk cId="1344382535" sldId="292"/>
            <ac:spMk id="2" creationId="{C1400C61-42E5-406C-BEE1-86C6DD401997}"/>
          </ac:spMkLst>
        </pc:spChg>
        <pc:spChg chg="add mod">
          <ac:chgData name="hui xu" userId="70b675938bab3b5e" providerId="LiveId" clId="{5F5E3E42-610D-4693-88C5-F29B44CC9E44}" dt="2020-02-09T07:28:06.917" v="3757" actId="20577"/>
          <ac:spMkLst>
            <pc:docMk/>
            <pc:sldMk cId="1344382535" sldId="292"/>
            <ac:spMk id="4" creationId="{503ABD2D-FD04-438B-9AD1-5F913541AA15}"/>
          </ac:spMkLst>
        </pc:spChg>
        <pc:spChg chg="add mod">
          <ac:chgData name="hui xu" userId="70b675938bab3b5e" providerId="LiveId" clId="{5F5E3E42-610D-4693-88C5-F29B44CC9E44}" dt="2020-02-09T05:59:10.915" v="2042" actId="14100"/>
          <ac:spMkLst>
            <pc:docMk/>
            <pc:sldMk cId="1344382535" sldId="292"/>
            <ac:spMk id="5" creationId="{56129D6F-DDED-42E0-82CC-A15BC67667C0}"/>
          </ac:spMkLst>
        </pc:spChg>
        <pc:spChg chg="add mod">
          <ac:chgData name="hui xu" userId="70b675938bab3b5e" providerId="LiveId" clId="{5F5E3E42-610D-4693-88C5-F29B44CC9E44}" dt="2020-02-09T05:59:48.128" v="2053" actId="1076"/>
          <ac:spMkLst>
            <pc:docMk/>
            <pc:sldMk cId="1344382535" sldId="292"/>
            <ac:spMk id="6" creationId="{450A3E54-A471-45F4-8929-7DC91CFA35E9}"/>
          </ac:spMkLst>
        </pc:spChg>
        <pc:spChg chg="add del mod">
          <ac:chgData name="hui xu" userId="70b675938bab3b5e" providerId="LiveId" clId="{5F5E3E42-610D-4693-88C5-F29B44CC9E44}" dt="2020-02-09T06:03:42.540" v="2117" actId="478"/>
          <ac:spMkLst>
            <pc:docMk/>
            <pc:sldMk cId="1344382535" sldId="292"/>
            <ac:spMk id="7" creationId="{EDC18429-BBB9-425F-B6B2-46F8EA8286CD}"/>
          </ac:spMkLst>
        </pc:spChg>
        <pc:spChg chg="add del mod">
          <ac:chgData name="hui xu" userId="70b675938bab3b5e" providerId="LiveId" clId="{5F5E3E42-610D-4693-88C5-F29B44CC9E44}" dt="2020-02-09T06:03:54.180" v="2121" actId="478"/>
          <ac:spMkLst>
            <pc:docMk/>
            <pc:sldMk cId="1344382535" sldId="292"/>
            <ac:spMk id="8" creationId="{C28E8267-7B69-404C-9829-890C416240FE}"/>
          </ac:spMkLst>
        </pc:spChg>
        <pc:spChg chg="add mod">
          <ac:chgData name="hui xu" userId="70b675938bab3b5e" providerId="LiveId" clId="{5F5E3E42-610D-4693-88C5-F29B44CC9E44}" dt="2020-02-09T06:04:18.357" v="2130" actId="403"/>
          <ac:spMkLst>
            <pc:docMk/>
            <pc:sldMk cId="1344382535" sldId="292"/>
            <ac:spMk id="9" creationId="{14B2D0DC-F4FC-4E03-B392-14BFE961ECA0}"/>
          </ac:spMkLst>
        </pc:spChg>
        <pc:picChg chg="add del mod">
          <ac:chgData name="hui xu" userId="70b675938bab3b5e" providerId="LiveId" clId="{5F5E3E42-610D-4693-88C5-F29B44CC9E44}" dt="2020-02-09T05:55:57.747" v="1867" actId="21"/>
          <ac:picMkLst>
            <pc:docMk/>
            <pc:sldMk cId="1344382535" sldId="292"/>
            <ac:picMk id="3" creationId="{A5813532-3E7A-4174-85B7-257B829C68A7}"/>
          </ac:picMkLst>
        </pc:picChg>
      </pc:sldChg>
      <pc:sldChg chg="modSp add">
        <pc:chgData name="hui xu" userId="70b675938bab3b5e" providerId="LiveId" clId="{5F5E3E42-610D-4693-88C5-F29B44CC9E44}" dt="2020-02-09T06:03:16.183" v="2111" actId="21"/>
        <pc:sldMkLst>
          <pc:docMk/>
          <pc:sldMk cId="1183818306" sldId="293"/>
        </pc:sldMkLst>
        <pc:spChg chg="mod">
          <ac:chgData name="hui xu" userId="70b675938bab3b5e" providerId="LiveId" clId="{5F5E3E42-610D-4693-88C5-F29B44CC9E44}" dt="2020-02-09T06:01:24.794" v="2104" actId="20577"/>
          <ac:spMkLst>
            <pc:docMk/>
            <pc:sldMk cId="1183818306" sldId="293"/>
            <ac:spMk id="2" creationId="{B6B0341D-CAFD-4FA1-AE7C-F3D0F135EB0B}"/>
          </ac:spMkLst>
        </pc:spChg>
        <pc:spChg chg="mod">
          <ac:chgData name="hui xu" userId="70b675938bab3b5e" providerId="LiveId" clId="{5F5E3E42-610D-4693-88C5-F29B44CC9E44}" dt="2020-02-09T06:03:16.183" v="2111" actId="21"/>
          <ac:spMkLst>
            <pc:docMk/>
            <pc:sldMk cId="1183818306" sldId="293"/>
            <ac:spMk id="3" creationId="{9A38227A-53A5-49A0-A6A5-EF5EC881FB79}"/>
          </ac:spMkLst>
        </pc:spChg>
      </pc:sldChg>
      <pc:sldChg chg="modSp add">
        <pc:chgData name="hui xu" userId="70b675938bab3b5e" providerId="LiveId" clId="{5F5E3E42-610D-4693-88C5-F29B44CC9E44}" dt="2020-02-09T06:09:40.118" v="2173" actId="207"/>
        <pc:sldMkLst>
          <pc:docMk/>
          <pc:sldMk cId="1204546668" sldId="294"/>
        </pc:sldMkLst>
        <pc:spChg chg="mod">
          <ac:chgData name="hui xu" userId="70b675938bab3b5e" providerId="LiveId" clId="{5F5E3E42-610D-4693-88C5-F29B44CC9E44}" dt="2020-02-09T06:08:03.252" v="2167" actId="21"/>
          <ac:spMkLst>
            <pc:docMk/>
            <pc:sldMk cId="1204546668" sldId="294"/>
            <ac:spMk id="2" creationId="{4598162A-49AB-4A69-B51F-EFB010A57A49}"/>
          </ac:spMkLst>
        </pc:spChg>
        <pc:spChg chg="mod">
          <ac:chgData name="hui xu" userId="70b675938bab3b5e" providerId="LiveId" clId="{5F5E3E42-610D-4693-88C5-F29B44CC9E44}" dt="2020-02-09T06:09:40.118" v="2173" actId="207"/>
          <ac:spMkLst>
            <pc:docMk/>
            <pc:sldMk cId="1204546668" sldId="294"/>
            <ac:spMk id="3" creationId="{DF9EC4FD-8469-4F25-9FB4-8A276394209E}"/>
          </ac:spMkLst>
        </pc:spChg>
      </pc:sldChg>
      <pc:sldChg chg="addSp modSp add del">
        <pc:chgData name="hui xu" userId="70b675938bab3b5e" providerId="LiveId" clId="{5F5E3E42-610D-4693-88C5-F29B44CC9E44}" dt="2020-02-09T06:13:06.855" v="2193" actId="47"/>
        <pc:sldMkLst>
          <pc:docMk/>
          <pc:sldMk cId="3891888748" sldId="295"/>
        </pc:sldMkLst>
        <pc:spChg chg="mod">
          <ac:chgData name="hui xu" userId="70b675938bab3b5e" providerId="LiveId" clId="{5F5E3E42-610D-4693-88C5-F29B44CC9E44}" dt="2020-02-09T06:10:09.657" v="2174" actId="20577"/>
          <ac:spMkLst>
            <pc:docMk/>
            <pc:sldMk cId="3891888748" sldId="295"/>
            <ac:spMk id="2" creationId="{807EEF46-227B-40C9-8C2A-FB5A639A9637}"/>
          </ac:spMkLst>
        </pc:spChg>
        <pc:spChg chg="add mod">
          <ac:chgData name="hui xu" userId="70b675938bab3b5e" providerId="LiveId" clId="{5F5E3E42-610D-4693-88C5-F29B44CC9E44}" dt="2020-02-09T06:12:09.647" v="2192" actId="207"/>
          <ac:spMkLst>
            <pc:docMk/>
            <pc:sldMk cId="3891888748" sldId="295"/>
            <ac:spMk id="3" creationId="{C1238DC2-1F72-44B9-9B68-34B77A7C355E}"/>
          </ac:spMkLst>
        </pc:spChg>
      </pc:sldChg>
      <pc:sldChg chg="modSp add">
        <pc:chgData name="hui xu" userId="70b675938bab3b5e" providerId="LiveId" clId="{5F5E3E42-610D-4693-88C5-F29B44CC9E44}" dt="2020-02-09T06:14:36.796" v="2232" actId="20578"/>
        <pc:sldMkLst>
          <pc:docMk/>
          <pc:sldMk cId="923562678" sldId="296"/>
        </pc:sldMkLst>
        <pc:spChg chg="mod">
          <ac:chgData name="hui xu" userId="70b675938bab3b5e" providerId="LiveId" clId="{5F5E3E42-610D-4693-88C5-F29B44CC9E44}" dt="2020-02-09T06:14:12.899" v="2226" actId="20577"/>
          <ac:spMkLst>
            <pc:docMk/>
            <pc:sldMk cId="923562678" sldId="296"/>
            <ac:spMk id="2" creationId="{1D550482-6ADC-4053-93AF-2693EC158A00}"/>
          </ac:spMkLst>
        </pc:spChg>
        <pc:spChg chg="mod">
          <ac:chgData name="hui xu" userId="70b675938bab3b5e" providerId="LiveId" clId="{5F5E3E42-610D-4693-88C5-F29B44CC9E44}" dt="2020-02-09T06:14:36.796" v="2232" actId="20578"/>
          <ac:spMkLst>
            <pc:docMk/>
            <pc:sldMk cId="923562678" sldId="296"/>
            <ac:spMk id="3" creationId="{12C37136-3F2E-435E-B8D4-31DEC9338651}"/>
          </ac:spMkLst>
        </pc:spChg>
      </pc:sldChg>
      <pc:sldChg chg="add del">
        <pc:chgData name="hui xu" userId="70b675938bab3b5e" providerId="LiveId" clId="{5F5E3E42-610D-4693-88C5-F29B44CC9E44}" dt="2020-02-08T04:59:24.670" v="158"/>
        <pc:sldMkLst>
          <pc:docMk/>
          <pc:sldMk cId="1809295573" sldId="296"/>
        </pc:sldMkLst>
      </pc:sldChg>
      <pc:sldChg chg="addSp modSp add">
        <pc:chgData name="hui xu" userId="70b675938bab3b5e" providerId="LiveId" clId="{5F5E3E42-610D-4693-88C5-F29B44CC9E44}" dt="2020-02-09T06:16:48.590" v="2246" actId="1076"/>
        <pc:sldMkLst>
          <pc:docMk/>
          <pc:sldMk cId="1945364535" sldId="297"/>
        </pc:sldMkLst>
        <pc:spChg chg="mod">
          <ac:chgData name="hui xu" userId="70b675938bab3b5e" providerId="LiveId" clId="{5F5E3E42-610D-4693-88C5-F29B44CC9E44}" dt="2020-02-08T05:00:44.188" v="182"/>
          <ac:spMkLst>
            <pc:docMk/>
            <pc:sldMk cId="1945364535" sldId="297"/>
            <ac:spMk id="2" creationId="{A60B86CD-4DFC-411D-B13D-50FB02BBD696}"/>
          </ac:spMkLst>
        </pc:spChg>
        <pc:spChg chg="mod">
          <ac:chgData name="hui xu" userId="70b675938bab3b5e" providerId="LiveId" clId="{5F5E3E42-610D-4693-88C5-F29B44CC9E44}" dt="2020-02-09T06:16:48.590" v="2246" actId="1076"/>
          <ac:spMkLst>
            <pc:docMk/>
            <pc:sldMk cId="1945364535" sldId="297"/>
            <ac:spMk id="3" creationId="{3B2E6A14-601C-489C-80A1-575354F7D325}"/>
          </ac:spMkLst>
        </pc:spChg>
        <pc:spChg chg="add mod">
          <ac:chgData name="hui xu" userId="70b675938bab3b5e" providerId="LiveId" clId="{5F5E3E42-610D-4693-88C5-F29B44CC9E44}" dt="2020-02-08T05:02:02.641" v="206" actId="14100"/>
          <ac:spMkLst>
            <pc:docMk/>
            <pc:sldMk cId="1945364535" sldId="297"/>
            <ac:spMk id="4" creationId="{9A316A06-8589-4FDE-9040-9A046A9022E0}"/>
          </ac:spMkLst>
        </pc:spChg>
      </pc:sldChg>
      <pc:sldChg chg="modSp add">
        <pc:chgData name="hui xu" userId="70b675938bab3b5e" providerId="LiveId" clId="{5F5E3E42-610D-4693-88C5-F29B44CC9E44}" dt="2020-02-09T06:59:34.945" v="3222" actId="20577"/>
        <pc:sldMkLst>
          <pc:docMk/>
          <pc:sldMk cId="3626038606" sldId="298"/>
        </pc:sldMkLst>
        <pc:spChg chg="mod">
          <ac:chgData name="hui xu" userId="70b675938bab3b5e" providerId="LiveId" clId="{5F5E3E42-610D-4693-88C5-F29B44CC9E44}" dt="2020-02-09T06:59:34.945" v="3222" actId="20577"/>
          <ac:spMkLst>
            <pc:docMk/>
            <pc:sldMk cId="3626038606" sldId="298"/>
            <ac:spMk id="2" creationId="{9029FEA8-76D7-4B65-84BE-0071F107B902}"/>
          </ac:spMkLst>
        </pc:spChg>
      </pc:sldChg>
      <pc:sldChg chg="addSp delSp modSp add">
        <pc:chgData name="hui xu" userId="70b675938bab3b5e" providerId="LiveId" clId="{5F5E3E42-610D-4693-88C5-F29B44CC9E44}" dt="2020-02-09T06:18:13.153" v="2248" actId="1076"/>
        <pc:sldMkLst>
          <pc:docMk/>
          <pc:sldMk cId="2155437780" sldId="299"/>
        </pc:sldMkLst>
        <pc:spChg chg="del">
          <ac:chgData name="hui xu" userId="70b675938bab3b5e" providerId="LiveId" clId="{5F5E3E42-610D-4693-88C5-F29B44CC9E44}" dt="2020-02-08T05:05:07.718" v="225"/>
          <ac:spMkLst>
            <pc:docMk/>
            <pc:sldMk cId="2155437780" sldId="299"/>
            <ac:spMk id="2" creationId="{0A82D1D8-0ABB-4EDD-AF33-A92E218A969C}"/>
          </ac:spMkLst>
        </pc:spChg>
        <pc:spChg chg="add mod">
          <ac:chgData name="hui xu" userId="70b675938bab3b5e" providerId="LiveId" clId="{5F5E3E42-610D-4693-88C5-F29B44CC9E44}" dt="2020-02-08T05:05:47.921" v="252" actId="313"/>
          <ac:spMkLst>
            <pc:docMk/>
            <pc:sldMk cId="2155437780" sldId="299"/>
            <ac:spMk id="3" creationId="{FF889345-AFBC-420E-9668-FF8FE1359D89}"/>
          </ac:spMkLst>
        </pc:spChg>
        <pc:spChg chg="add mod">
          <ac:chgData name="hui xu" userId="70b675938bab3b5e" providerId="LiveId" clId="{5F5E3E42-610D-4693-88C5-F29B44CC9E44}" dt="2020-02-08T05:05:57.019" v="253"/>
          <ac:spMkLst>
            <pc:docMk/>
            <pc:sldMk cId="2155437780" sldId="299"/>
            <ac:spMk id="4" creationId="{EEFD6399-E635-4BDE-BF56-6BC0F49A8DBD}"/>
          </ac:spMkLst>
        </pc:spChg>
        <pc:spChg chg="add mod">
          <ac:chgData name="hui xu" userId="70b675938bab3b5e" providerId="LiveId" clId="{5F5E3E42-610D-4693-88C5-F29B44CC9E44}" dt="2020-02-09T06:18:13.153" v="2248" actId="1076"/>
          <ac:spMkLst>
            <pc:docMk/>
            <pc:sldMk cId="2155437780" sldId="299"/>
            <ac:spMk id="6" creationId="{257C7799-37E9-466F-BF6D-B08B69728191}"/>
          </ac:spMkLst>
        </pc:spChg>
        <pc:picChg chg="add mod">
          <ac:chgData name="hui xu" userId="70b675938bab3b5e" providerId="LiveId" clId="{5F5E3E42-610D-4693-88C5-F29B44CC9E44}" dt="2020-02-08T05:06:28.705" v="259" actId="1076"/>
          <ac:picMkLst>
            <pc:docMk/>
            <pc:sldMk cId="2155437780" sldId="299"/>
            <ac:picMk id="5" creationId="{FD3ADDE4-0CF2-4B42-A328-EE73C34CE521}"/>
          </ac:picMkLst>
        </pc:picChg>
      </pc:sldChg>
      <pc:sldChg chg="add del">
        <pc:chgData name="hui xu" userId="70b675938bab3b5e" providerId="LiveId" clId="{5F5E3E42-610D-4693-88C5-F29B44CC9E44}" dt="2020-02-08T05:05:30.008" v="233"/>
        <pc:sldMkLst>
          <pc:docMk/>
          <pc:sldMk cId="2364963841" sldId="300"/>
        </pc:sldMkLst>
      </pc:sldChg>
      <pc:sldChg chg="addSp delSp modSp add">
        <pc:chgData name="hui xu" userId="70b675938bab3b5e" providerId="LiveId" clId="{5F5E3E42-610D-4693-88C5-F29B44CC9E44}" dt="2020-02-09T06:22:32.069" v="2387" actId="20577"/>
        <pc:sldMkLst>
          <pc:docMk/>
          <pc:sldMk cId="3352021303" sldId="300"/>
        </pc:sldMkLst>
        <pc:spChg chg="mod">
          <ac:chgData name="hui xu" userId="70b675938bab3b5e" providerId="LiveId" clId="{5F5E3E42-610D-4693-88C5-F29B44CC9E44}" dt="2020-02-09T06:22:32.069" v="2387" actId="20577"/>
          <ac:spMkLst>
            <pc:docMk/>
            <pc:sldMk cId="3352021303" sldId="300"/>
            <ac:spMk id="3" creationId="{FF889345-AFBC-420E-9668-FF8FE1359D89}"/>
          </ac:spMkLst>
        </pc:spChg>
        <pc:spChg chg="mod">
          <ac:chgData name="hui xu" userId="70b675938bab3b5e" providerId="LiveId" clId="{5F5E3E42-610D-4693-88C5-F29B44CC9E44}" dt="2020-02-09T06:22:20.220" v="2371" actId="1076"/>
          <ac:spMkLst>
            <pc:docMk/>
            <pc:sldMk cId="3352021303" sldId="300"/>
            <ac:spMk id="4" creationId="{EEFD6399-E635-4BDE-BF56-6BC0F49A8DBD}"/>
          </ac:spMkLst>
        </pc:spChg>
        <pc:spChg chg="del">
          <ac:chgData name="hui xu" userId="70b675938bab3b5e" providerId="LiveId" clId="{5F5E3E42-610D-4693-88C5-F29B44CC9E44}" dt="2020-02-08T05:06:51.529" v="277" actId="478"/>
          <ac:spMkLst>
            <pc:docMk/>
            <pc:sldMk cId="3352021303" sldId="300"/>
            <ac:spMk id="6" creationId="{257C7799-37E9-466F-BF6D-B08B69728191}"/>
          </ac:spMkLst>
        </pc:spChg>
        <pc:picChg chg="add del mod">
          <ac:chgData name="hui xu" userId="70b675938bab3b5e" providerId="LiveId" clId="{5F5E3E42-610D-4693-88C5-F29B44CC9E44}" dt="2020-02-09T06:21:46.034" v="2362" actId="21"/>
          <ac:picMkLst>
            <pc:docMk/>
            <pc:sldMk cId="3352021303" sldId="300"/>
            <ac:picMk id="2" creationId="{2DE93239-0D3E-4C04-AA93-742E5B5184E9}"/>
          </ac:picMkLst>
        </pc:picChg>
        <pc:picChg chg="del">
          <ac:chgData name="hui xu" userId="70b675938bab3b5e" providerId="LiveId" clId="{5F5E3E42-610D-4693-88C5-F29B44CC9E44}" dt="2020-02-08T05:06:51.529" v="277" actId="478"/>
          <ac:picMkLst>
            <pc:docMk/>
            <pc:sldMk cId="3352021303" sldId="300"/>
            <ac:picMk id="5" creationId="{FD3ADDE4-0CF2-4B42-A328-EE73C34CE521}"/>
          </ac:picMkLst>
        </pc:picChg>
      </pc:sldChg>
      <pc:sldChg chg="addSp modSp add">
        <pc:chgData name="hui xu" userId="70b675938bab3b5e" providerId="LiveId" clId="{5F5E3E42-610D-4693-88C5-F29B44CC9E44}" dt="2020-02-09T06:24:21.467" v="2400" actId="27636"/>
        <pc:sldMkLst>
          <pc:docMk/>
          <pc:sldMk cId="1616730159" sldId="301"/>
        </pc:sldMkLst>
        <pc:spChg chg="mod">
          <ac:chgData name="hui xu" userId="70b675938bab3b5e" providerId="LiveId" clId="{5F5E3E42-610D-4693-88C5-F29B44CC9E44}" dt="2020-02-09T06:23:11.664" v="2390" actId="20577"/>
          <ac:spMkLst>
            <pc:docMk/>
            <pc:sldMk cId="1616730159" sldId="301"/>
            <ac:spMk id="2" creationId="{B6C7A8D0-D960-483C-8FA1-979A89166EDD}"/>
          </ac:spMkLst>
        </pc:spChg>
        <pc:spChg chg="mod">
          <ac:chgData name="hui xu" userId="70b675938bab3b5e" providerId="LiveId" clId="{5F5E3E42-610D-4693-88C5-F29B44CC9E44}" dt="2020-02-09T06:24:21.467" v="2400" actId="27636"/>
          <ac:spMkLst>
            <pc:docMk/>
            <pc:sldMk cId="1616730159" sldId="301"/>
            <ac:spMk id="3" creationId="{FDF0A387-E1F7-4075-AA31-51A32B0813F1}"/>
          </ac:spMkLst>
        </pc:spChg>
        <pc:picChg chg="add mod">
          <ac:chgData name="hui xu" userId="70b675938bab3b5e" providerId="LiveId" clId="{5F5E3E42-610D-4693-88C5-F29B44CC9E44}" dt="2020-02-09T06:24:16.593" v="2398" actId="1076"/>
          <ac:picMkLst>
            <pc:docMk/>
            <pc:sldMk cId="1616730159" sldId="301"/>
            <ac:picMk id="4" creationId="{AE699455-5EF3-4611-9F5B-0FF944ADFCBA}"/>
          </ac:picMkLst>
        </pc:picChg>
      </pc:sldChg>
      <pc:sldChg chg="addSp modSp add">
        <pc:chgData name="hui xu" userId="70b675938bab3b5e" providerId="LiveId" clId="{5F5E3E42-610D-4693-88C5-F29B44CC9E44}" dt="2020-02-09T06:55:47.717" v="3162" actId="20577"/>
        <pc:sldMkLst>
          <pc:docMk/>
          <pc:sldMk cId="2590481136" sldId="302"/>
        </pc:sldMkLst>
        <pc:spChg chg="mod">
          <ac:chgData name="hui xu" userId="70b675938bab3b5e" providerId="LiveId" clId="{5F5E3E42-610D-4693-88C5-F29B44CC9E44}" dt="2020-02-09T06:55:47.717" v="3162" actId="20577"/>
          <ac:spMkLst>
            <pc:docMk/>
            <pc:sldMk cId="2590481136" sldId="302"/>
            <ac:spMk id="2" creationId="{AE7AA956-BAB0-4BD8-B1B4-0A95AD8D183B}"/>
          </ac:spMkLst>
        </pc:spChg>
        <pc:spChg chg="add mod">
          <ac:chgData name="hui xu" userId="70b675938bab3b5e" providerId="LiveId" clId="{5F5E3E42-610D-4693-88C5-F29B44CC9E44}" dt="2020-02-09T06:55:11.090" v="3148" actId="20577"/>
          <ac:spMkLst>
            <pc:docMk/>
            <pc:sldMk cId="2590481136" sldId="302"/>
            <ac:spMk id="3" creationId="{B3C90475-6762-472A-88E0-7CF6F2EFFC0F}"/>
          </ac:spMkLst>
        </pc:spChg>
      </pc:sldChg>
      <pc:sldChg chg="addSp delSp modSp add">
        <pc:chgData name="hui xu" userId="70b675938bab3b5e" providerId="LiveId" clId="{5F5E3E42-610D-4693-88C5-F29B44CC9E44}" dt="2020-02-09T06:54:17.251" v="3145" actId="313"/>
        <pc:sldMkLst>
          <pc:docMk/>
          <pc:sldMk cId="2597260986" sldId="303"/>
        </pc:sldMkLst>
        <pc:spChg chg="mod">
          <ac:chgData name="hui xu" userId="70b675938bab3b5e" providerId="LiveId" clId="{5F5E3E42-610D-4693-88C5-F29B44CC9E44}" dt="2020-02-09T06:54:17.251" v="3145" actId="313"/>
          <ac:spMkLst>
            <pc:docMk/>
            <pc:sldMk cId="2597260986" sldId="303"/>
            <ac:spMk id="2" creationId="{C1D5DB2A-F051-47C1-9006-B97C448C90EA}"/>
          </ac:spMkLst>
        </pc:spChg>
        <pc:spChg chg="del">
          <ac:chgData name="hui xu" userId="70b675938bab3b5e" providerId="LiveId" clId="{5F5E3E42-610D-4693-88C5-F29B44CC9E44}" dt="2020-02-08T05:13:00.743" v="327" actId="21"/>
          <ac:spMkLst>
            <pc:docMk/>
            <pc:sldMk cId="2597260986" sldId="303"/>
            <ac:spMk id="3" creationId="{0A1AD77B-95D8-4FDD-9080-6C0506183C8F}"/>
          </ac:spMkLst>
        </pc:spChg>
        <pc:picChg chg="add mod">
          <ac:chgData name="hui xu" userId="70b675938bab3b5e" providerId="LiveId" clId="{5F5E3E42-610D-4693-88C5-F29B44CC9E44}" dt="2020-02-08T05:12:58.791" v="326" actId="1076"/>
          <ac:picMkLst>
            <pc:docMk/>
            <pc:sldMk cId="2597260986" sldId="303"/>
            <ac:picMk id="4" creationId="{9FE31D91-DBE4-454F-9492-1545A8F99849}"/>
          </ac:picMkLst>
        </pc:picChg>
      </pc:sldChg>
      <pc:sldChg chg="addSp delSp modSp add">
        <pc:chgData name="hui xu" userId="70b675938bab3b5e" providerId="LiveId" clId="{5F5E3E42-610D-4693-88C5-F29B44CC9E44}" dt="2020-02-09T06:49:43.953" v="3002" actId="207"/>
        <pc:sldMkLst>
          <pc:docMk/>
          <pc:sldMk cId="3698763860" sldId="304"/>
        </pc:sldMkLst>
        <pc:spChg chg="mod">
          <ac:chgData name="hui xu" userId="70b675938bab3b5e" providerId="LiveId" clId="{5F5E3E42-610D-4693-88C5-F29B44CC9E44}" dt="2020-02-08T05:13:20.834" v="347" actId="20577"/>
          <ac:spMkLst>
            <pc:docMk/>
            <pc:sldMk cId="3698763860" sldId="304"/>
            <ac:spMk id="2" creationId="{A523B9D1-9F0F-4DE7-8CA3-27830CE10029}"/>
          </ac:spMkLst>
        </pc:spChg>
        <pc:spChg chg="del">
          <ac:chgData name="hui xu" userId="70b675938bab3b5e" providerId="LiveId" clId="{5F5E3E42-610D-4693-88C5-F29B44CC9E44}" dt="2020-02-08T05:13:39.036" v="351" actId="21"/>
          <ac:spMkLst>
            <pc:docMk/>
            <pc:sldMk cId="3698763860" sldId="304"/>
            <ac:spMk id="3" creationId="{03BDF825-03F8-40BE-A1F2-93D0B423EF6F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3" creationId="{8ED3A487-9564-4DFF-ADF9-B9527B0E2914}"/>
          </ac:spMkLst>
        </pc:spChg>
        <pc:spChg chg="add mod">
          <ac:chgData name="hui xu" userId="70b675938bab3b5e" providerId="LiveId" clId="{5F5E3E42-610D-4693-88C5-F29B44CC9E44}" dt="2020-02-09T06:49:43.953" v="3002" actId="207"/>
          <ac:spMkLst>
            <pc:docMk/>
            <pc:sldMk cId="3698763860" sldId="304"/>
            <ac:spMk id="5" creationId="{34F0EC56-8858-444D-9CEE-C84D83DC1C12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6" creationId="{21F2BAAD-93B5-4BFB-AC2E-CD96FD118DC1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9" creationId="{203E06B5-B3CB-4C13-9B06-FBC62C30E3DA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17" creationId="{F4690E8D-C15D-4E14-BE09-6C8A9E95557F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18" creationId="{0C69D90E-5CAC-477B-A8B5-F1F09532F5E7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20" creationId="{B3463973-D3B4-4E2D-B1FA-96284FD8C9A2}"/>
          </ac:spMkLst>
        </pc:spChg>
        <pc:spChg chg="add del">
          <ac:chgData name="hui xu" userId="70b675938bab3b5e" providerId="LiveId" clId="{5F5E3E42-610D-4693-88C5-F29B44CC9E44}" dt="2020-02-09T06:32:19.567" v="2634"/>
          <ac:spMkLst>
            <pc:docMk/>
            <pc:sldMk cId="3698763860" sldId="304"/>
            <ac:spMk id="25" creationId="{8489414A-DC9D-4D22-9D70-8A7C653FA5B9}"/>
          </ac:spMkLst>
        </pc:spChg>
        <pc:spChg chg="add del">
          <ac:chgData name="hui xu" userId="70b675938bab3b5e" providerId="LiveId" clId="{5F5E3E42-610D-4693-88C5-F29B44CC9E44}" dt="2020-02-09T06:32:19.567" v="2634"/>
          <ac:spMkLst>
            <pc:docMk/>
            <pc:sldMk cId="3698763860" sldId="304"/>
            <ac:spMk id="26" creationId="{A4BCF05D-01BB-4A28-8284-9413E49256F8}"/>
          </ac:spMkLst>
        </pc:spChg>
        <pc:spChg chg="add del">
          <ac:chgData name="hui xu" userId="70b675938bab3b5e" providerId="LiveId" clId="{5F5E3E42-610D-4693-88C5-F29B44CC9E44}" dt="2020-02-09T06:32:19.567" v="2634"/>
          <ac:spMkLst>
            <pc:docMk/>
            <pc:sldMk cId="3698763860" sldId="304"/>
            <ac:spMk id="28" creationId="{DF6B4665-9A2F-4001-814B-0672B62F835D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30" creationId="{1335ADC8-BACA-4FA1-B604-1F9755D4F614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31" creationId="{A4FE4642-0E03-408D-A14F-C4688828223B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33" creationId="{77A8C22E-CF2E-42E5-A74C-EFB9CDE17EF7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37" creationId="{A349C37A-624F-43A3-9326-CDCAA120B2E8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75" creationId="{456920A4-C424-4FB5-99E9-B7ED22CF688E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77" creationId="{3912DAD2-BA24-4659-8C1C-F948CBF05A81}"/>
          </ac:spMkLst>
        </pc:spChg>
        <pc:spChg chg="add del mod">
          <ac:chgData name="hui xu" userId="70b675938bab3b5e" providerId="LiveId" clId="{5F5E3E42-610D-4693-88C5-F29B44CC9E44}" dt="2020-02-09T06:42:58.376" v="2855" actId="478"/>
          <ac:spMkLst>
            <pc:docMk/>
            <pc:sldMk cId="3698763860" sldId="304"/>
            <ac:spMk id="85" creationId="{58529BEA-A1CB-46DD-A6BC-FD15428EA82B}"/>
          </ac:spMkLst>
        </pc:spChg>
        <pc:spChg chg="add del mod">
          <ac:chgData name="hui xu" userId="70b675938bab3b5e" providerId="LiveId" clId="{5F5E3E42-610D-4693-88C5-F29B44CC9E44}" dt="2020-02-09T06:43:02.483" v="2856" actId="478"/>
          <ac:spMkLst>
            <pc:docMk/>
            <pc:sldMk cId="3698763860" sldId="304"/>
            <ac:spMk id="86" creationId="{C66EDF22-B471-4CEF-A99A-BB030AA7CED9}"/>
          </ac:spMkLst>
        </pc:spChg>
        <pc:spChg chg="add mod">
          <ac:chgData name="hui xu" userId="70b675938bab3b5e" providerId="LiveId" clId="{5F5E3E42-610D-4693-88C5-F29B44CC9E44}" dt="2020-02-09T06:45:04.048" v="2885" actId="20577"/>
          <ac:spMkLst>
            <pc:docMk/>
            <pc:sldMk cId="3698763860" sldId="304"/>
            <ac:spMk id="87" creationId="{A0CBEC09-CD6C-4B84-8E72-DC3A17C69654}"/>
          </ac:spMkLst>
        </pc:spChg>
        <pc:spChg chg="add mod">
          <ac:chgData name="hui xu" userId="70b675938bab3b5e" providerId="LiveId" clId="{5F5E3E42-610D-4693-88C5-F29B44CC9E44}" dt="2020-02-09T06:45:05.150" v="2886" actId="20577"/>
          <ac:spMkLst>
            <pc:docMk/>
            <pc:sldMk cId="3698763860" sldId="304"/>
            <ac:spMk id="88" creationId="{EEE6D0BC-10C6-4942-BD09-C8E200639CF7}"/>
          </ac:spMkLst>
        </pc:spChg>
        <pc:spChg chg="add mod">
          <ac:chgData name="hui xu" userId="70b675938bab3b5e" providerId="LiveId" clId="{5F5E3E42-610D-4693-88C5-F29B44CC9E44}" dt="2020-02-09T06:42:42.867" v="2853" actId="1076"/>
          <ac:spMkLst>
            <pc:docMk/>
            <pc:sldMk cId="3698763860" sldId="304"/>
            <ac:spMk id="89" creationId="{72F3DD41-E5E4-4A16-AB19-364AE0E9E22A}"/>
          </ac:spMkLst>
        </pc:spChg>
        <pc:spChg chg="add mod">
          <ac:chgData name="hui xu" userId="70b675938bab3b5e" providerId="LiveId" clId="{5F5E3E42-610D-4693-88C5-F29B44CC9E44}" dt="2020-02-09T06:42:45.789" v="2854" actId="1076"/>
          <ac:spMkLst>
            <pc:docMk/>
            <pc:sldMk cId="3698763860" sldId="304"/>
            <ac:spMk id="90" creationId="{933B86F9-CEA1-4335-8337-1A35C3E3DA08}"/>
          </ac:spMkLst>
        </pc:spChg>
        <pc:spChg chg="add mod">
          <ac:chgData name="hui xu" userId="70b675938bab3b5e" providerId="LiveId" clId="{5F5E3E42-610D-4693-88C5-F29B44CC9E44}" dt="2020-02-09T06:45:10.259" v="2887" actId="21"/>
          <ac:spMkLst>
            <pc:docMk/>
            <pc:sldMk cId="3698763860" sldId="304"/>
            <ac:spMk id="91" creationId="{3623CA28-131F-4B74-948F-6B8D926C01DA}"/>
          </ac:spMkLst>
        </pc:spChg>
        <pc:spChg chg="add del mod">
          <ac:chgData name="hui xu" userId="70b675938bab3b5e" providerId="LiveId" clId="{5F5E3E42-610D-4693-88C5-F29B44CC9E44}" dt="2020-02-09T06:44:26.543" v="2876" actId="21"/>
          <ac:spMkLst>
            <pc:docMk/>
            <pc:sldMk cId="3698763860" sldId="304"/>
            <ac:spMk id="92" creationId="{0D9F1430-9C6D-407C-86A8-BDA58FC0EA97}"/>
          </ac:spMkLst>
        </pc:spChg>
        <pc:picChg chg="add del mod">
          <ac:chgData name="hui xu" userId="70b675938bab3b5e" providerId="LiveId" clId="{5F5E3E42-610D-4693-88C5-F29B44CC9E44}" dt="2020-02-09T06:33:39.160" v="2666" actId="478"/>
          <ac:picMkLst>
            <pc:docMk/>
            <pc:sldMk cId="3698763860" sldId="304"/>
            <ac:picMk id="4" creationId="{61212B0B-A462-4163-9EEC-C3BE096F2B22}"/>
          </ac:picMkLst>
        </pc:pic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8" creationId="{A66C68BB-7A6A-4013-A512-C9824CCD6721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10" creationId="{9365A52D-1D30-466E-9E4B-1364C56B7919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19" creationId="{F5A9C146-5C86-48DE-8461-CF505823CE91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21" creationId="{25E94007-3272-45C2-9F05-12EAD35A96C0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22" creationId="{0D20A606-D368-453A-A06D-EF5603EC4B80}"/>
          </ac:cxnSpMkLst>
        </pc:cxnChg>
        <pc:cxnChg chg="add del">
          <ac:chgData name="hui xu" userId="70b675938bab3b5e" providerId="LiveId" clId="{5F5E3E42-610D-4693-88C5-F29B44CC9E44}" dt="2020-02-09T06:32:19.567" v="2634"/>
          <ac:cxnSpMkLst>
            <pc:docMk/>
            <pc:sldMk cId="3698763860" sldId="304"/>
            <ac:cxnSpMk id="27" creationId="{D4CDF678-A068-4762-8740-E1DC01F8ADEF}"/>
          </ac:cxnSpMkLst>
        </pc:cxnChg>
        <pc:cxnChg chg="add del">
          <ac:chgData name="hui xu" userId="70b675938bab3b5e" providerId="LiveId" clId="{5F5E3E42-610D-4693-88C5-F29B44CC9E44}" dt="2020-02-09T06:32:19.567" v="2634"/>
          <ac:cxnSpMkLst>
            <pc:docMk/>
            <pc:sldMk cId="3698763860" sldId="304"/>
            <ac:cxnSpMk id="29" creationId="{236D9A7E-C2F4-438F-B6BE-03F6ABF96AE0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32" creationId="{674BF36A-361F-4328-B389-C03B9D2F0FD5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34" creationId="{56030C0E-AE89-45A7-A727-92FFC4F65E9A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39" creationId="{26EC718C-C268-494E-BCB9-479E7EF6CACE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42" creationId="{1A1B456E-A42C-4191-8FF5-7D40B4020E76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76" creationId="{C62D03F8-2EFD-482C-BD6B-AFE0CBAB88ED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78" creationId="{E61E3959-9D5E-4CBE-947F-E1CECA934FD9}"/>
          </ac:cxnSpMkLst>
        </pc:cxnChg>
      </pc:sldChg>
      <pc:sldChg chg="modSp add">
        <pc:chgData name="hui xu" userId="70b675938bab3b5e" providerId="LiveId" clId="{5F5E3E42-610D-4693-88C5-F29B44CC9E44}" dt="2020-02-09T06:53:03.865" v="3123" actId="14"/>
        <pc:sldMkLst>
          <pc:docMk/>
          <pc:sldMk cId="3222251487" sldId="305"/>
        </pc:sldMkLst>
        <pc:spChg chg="mod">
          <ac:chgData name="hui xu" userId="70b675938bab3b5e" providerId="LiveId" clId="{5F5E3E42-610D-4693-88C5-F29B44CC9E44}" dt="2020-02-09T06:52:48.056" v="3121" actId="20577"/>
          <ac:spMkLst>
            <pc:docMk/>
            <pc:sldMk cId="3222251487" sldId="305"/>
            <ac:spMk id="2" creationId="{25527450-6067-4E5B-A2FC-EB78B5F3D175}"/>
          </ac:spMkLst>
        </pc:spChg>
        <pc:spChg chg="mod">
          <ac:chgData name="hui xu" userId="70b675938bab3b5e" providerId="LiveId" clId="{5F5E3E42-610D-4693-88C5-F29B44CC9E44}" dt="2020-02-09T06:53:03.865" v="3123" actId="14"/>
          <ac:spMkLst>
            <pc:docMk/>
            <pc:sldMk cId="3222251487" sldId="305"/>
            <ac:spMk id="3" creationId="{16B7121F-3499-4E25-BE65-77B2CE0F86EA}"/>
          </ac:spMkLst>
        </pc:spChg>
      </pc:sldChg>
      <pc:sldChg chg="addSp delSp modSp add ord">
        <pc:chgData name="hui xu" userId="70b675938bab3b5e" providerId="LiveId" clId="{5F5E3E42-610D-4693-88C5-F29B44CC9E44}" dt="2020-02-09T06:51:39.340" v="3118" actId="1035"/>
        <pc:sldMkLst>
          <pc:docMk/>
          <pc:sldMk cId="4293298465" sldId="306"/>
        </pc:sldMkLst>
        <pc:spChg chg="mod">
          <ac:chgData name="hui xu" userId="70b675938bab3b5e" providerId="LiveId" clId="{5F5E3E42-610D-4693-88C5-F29B44CC9E44}" dt="2020-02-08T05:20:07.917" v="392" actId="20577"/>
          <ac:spMkLst>
            <pc:docMk/>
            <pc:sldMk cId="4293298465" sldId="306"/>
            <ac:spMk id="2" creationId="{2B36165D-5AC1-4420-909E-2D9AD86C62CF}"/>
          </ac:spMkLst>
        </pc:spChg>
        <pc:spChg chg="add mod">
          <ac:chgData name="hui xu" userId="70b675938bab3b5e" providerId="LiveId" clId="{5F5E3E42-610D-4693-88C5-F29B44CC9E44}" dt="2020-02-09T06:51:15.589" v="3078" actId="14"/>
          <ac:spMkLst>
            <pc:docMk/>
            <pc:sldMk cId="4293298465" sldId="306"/>
            <ac:spMk id="4" creationId="{57B0B9AF-B8F5-4327-8358-22509AB37284}"/>
          </ac:spMkLst>
        </pc:spChg>
        <pc:spChg chg="add mod">
          <ac:chgData name="hui xu" userId="70b675938bab3b5e" providerId="LiveId" clId="{5F5E3E42-610D-4693-88C5-F29B44CC9E44}" dt="2020-02-09T06:51:21.889" v="3079" actId="1076"/>
          <ac:spMkLst>
            <pc:docMk/>
            <pc:sldMk cId="4293298465" sldId="306"/>
            <ac:spMk id="5" creationId="{111E844C-2E70-4EC6-A612-DFBFC3B56F31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6" creationId="{21F0A5FA-B7DF-4FF4-8487-7DCB0600F737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7" creationId="{43368C77-4A0F-4AA3-A89B-0086B10072D0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9" creationId="{37B24993-1544-451A-8654-93C05C592D58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11" creationId="{1A3FC1B8-7BB1-433E-A962-79B3FC1ECA4E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12" creationId="{E4E44CD6-DBC9-4A1D-A438-C82BC602EA0B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14" creationId="{EC3B72E4-B314-45BD-9324-EFD9C10F75B9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17" creationId="{7B3D93EA-C84B-4C55-B16B-96C884BE69BD}"/>
          </ac:spMkLst>
        </pc:spChg>
        <pc:spChg chg="add mod">
          <ac:chgData name="hui xu" userId="70b675938bab3b5e" providerId="LiveId" clId="{5F5E3E42-610D-4693-88C5-F29B44CC9E44}" dt="2020-02-09T06:50:52.123" v="3074" actId="1036"/>
          <ac:spMkLst>
            <pc:docMk/>
            <pc:sldMk cId="4293298465" sldId="306"/>
            <ac:spMk id="18" creationId="{E665A639-E480-4BE4-8842-D4274C64AF79}"/>
          </ac:spMkLst>
        </pc:spChg>
        <pc:spChg chg="add mod">
          <ac:chgData name="hui xu" userId="70b675938bab3b5e" providerId="LiveId" clId="{5F5E3E42-610D-4693-88C5-F29B44CC9E44}" dt="2020-02-09T06:50:52.123" v="3074" actId="1036"/>
          <ac:spMkLst>
            <pc:docMk/>
            <pc:sldMk cId="4293298465" sldId="306"/>
            <ac:spMk id="20" creationId="{0B451E07-A451-4638-A846-3DD5932DED41}"/>
          </ac:spMkLst>
        </pc:spChg>
        <pc:spChg chg="add mod">
          <ac:chgData name="hui xu" userId="70b675938bab3b5e" providerId="LiveId" clId="{5F5E3E42-610D-4693-88C5-F29B44CC9E44}" dt="2020-02-09T06:50:52.123" v="3074" actId="1036"/>
          <ac:spMkLst>
            <pc:docMk/>
            <pc:sldMk cId="4293298465" sldId="306"/>
            <ac:spMk id="22" creationId="{80FA6A2E-BD1D-4F08-B90D-C15763184C6B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25" creationId="{B881A1BE-BF08-432C-B348-3F72FC38F39B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27" creationId="{E7202C3A-3A54-4711-AC5C-0D048B9EACBE}"/>
          </ac:spMkLst>
        </pc:spChg>
        <pc:spChg chg="add del mod">
          <ac:chgData name="hui xu" userId="70b675938bab3b5e" providerId="LiveId" clId="{5F5E3E42-610D-4693-88C5-F29B44CC9E44}" dt="2020-02-09T06:48:55.481" v="2991" actId="21"/>
          <ac:spMkLst>
            <pc:docMk/>
            <pc:sldMk cId="4293298465" sldId="306"/>
            <ac:spMk id="29" creationId="{A39A7424-13A7-49DF-A2F5-E96F85B11B24}"/>
          </ac:spMkLst>
        </pc:spChg>
        <pc:spChg chg="add del mod">
          <ac:chgData name="hui xu" userId="70b675938bab3b5e" providerId="LiveId" clId="{5F5E3E42-610D-4693-88C5-F29B44CC9E44}" dt="2020-02-09T06:48:53.369" v="2990" actId="21"/>
          <ac:spMkLst>
            <pc:docMk/>
            <pc:sldMk cId="4293298465" sldId="306"/>
            <ac:spMk id="30" creationId="{E5053441-4C87-4F3A-A300-64C03B0BA0EB}"/>
          </ac:spMkLst>
        </pc:spChg>
        <pc:spChg chg="add del mod">
          <ac:chgData name="hui xu" userId="70b675938bab3b5e" providerId="LiveId" clId="{5F5E3E42-610D-4693-88C5-F29B44CC9E44}" dt="2020-02-09T06:48:49.834" v="2988" actId="21"/>
          <ac:spMkLst>
            <pc:docMk/>
            <pc:sldMk cId="4293298465" sldId="306"/>
            <ac:spMk id="31" creationId="{2BFB9C8D-687A-4932-98FC-46E5BA2EB1BF}"/>
          </ac:spMkLst>
        </pc:spChg>
        <pc:spChg chg="add del mod">
          <ac:chgData name="hui xu" userId="70b675938bab3b5e" providerId="LiveId" clId="{5F5E3E42-610D-4693-88C5-F29B44CC9E44}" dt="2020-02-09T06:48:49.834" v="2988" actId="21"/>
          <ac:spMkLst>
            <pc:docMk/>
            <pc:sldMk cId="4293298465" sldId="306"/>
            <ac:spMk id="32" creationId="{14D4D358-C074-409C-B7AC-FA4D982BFD5B}"/>
          </ac:spMkLst>
        </pc:spChg>
        <pc:spChg chg="add del mod">
          <ac:chgData name="hui xu" userId="70b675938bab3b5e" providerId="LiveId" clId="{5F5E3E42-610D-4693-88C5-F29B44CC9E44}" dt="2020-02-09T06:48:51.802" v="2989" actId="21"/>
          <ac:spMkLst>
            <pc:docMk/>
            <pc:sldMk cId="4293298465" sldId="306"/>
            <ac:spMk id="33" creationId="{334A4B1B-F083-4E9B-8DE6-BF98CE2147CD}"/>
          </ac:spMkLst>
        </pc:spChg>
        <pc:picChg chg="add del mod">
          <ac:chgData name="hui xu" userId="70b675938bab3b5e" providerId="LiveId" clId="{5F5E3E42-610D-4693-88C5-F29B44CC9E44}" dt="2020-02-09T06:48:33.711" v="2985" actId="21"/>
          <ac:picMkLst>
            <pc:docMk/>
            <pc:sldMk cId="4293298465" sldId="306"/>
            <ac:picMk id="3" creationId="{3732E774-F3D0-4DCA-8C8F-A0293E9A2A47}"/>
          </ac:picMkLst>
        </pc:pic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8" creationId="{C31AA5EE-BA6A-4358-8C1D-CDF16874A116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10" creationId="{815C3A38-33A8-41AB-AA61-833EA086A32A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13" creationId="{AFD600AC-FABE-446B-8D3A-30FCA4ECF264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15" creationId="{7FFE9D95-A07F-4BE1-A6DD-0E2A890437FE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16" creationId="{1928AF35-F519-438D-B29E-4857C5C9F416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19" creationId="{9E2B80E2-2A7A-4581-809A-F8C6B36176E9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21" creationId="{215981AF-3581-4351-872E-9700CFA67ECC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23" creationId="{898DC9FD-87E3-4A26-B91C-2DBD32FE8161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24" creationId="{80D6CE67-83D4-453B-9894-2B20CEC18A5E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26" creationId="{85C4EA86-89FD-42CD-9399-A40EF287F34F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28" creationId="{7FA21425-6FB9-4BA1-A018-4DACD44E6D5D}"/>
          </ac:cxnSpMkLst>
        </pc:cxnChg>
      </pc:sldChg>
      <pc:sldChg chg="addSp delSp modSp add del">
        <pc:chgData name="hui xu" userId="70b675938bab3b5e" providerId="LiveId" clId="{5F5E3E42-610D-4693-88C5-F29B44CC9E44}" dt="2020-02-09T06:53:49.473" v="3124" actId="47"/>
        <pc:sldMkLst>
          <pc:docMk/>
          <pc:sldMk cId="877635408" sldId="307"/>
        </pc:sldMkLst>
        <pc:spChg chg="mod">
          <ac:chgData name="hui xu" userId="70b675938bab3b5e" providerId="LiveId" clId="{5F5E3E42-610D-4693-88C5-F29B44CC9E44}" dt="2020-02-08T05:21:36.306" v="407"/>
          <ac:spMkLst>
            <pc:docMk/>
            <pc:sldMk cId="877635408" sldId="307"/>
            <ac:spMk id="2" creationId="{39CB0F9A-AB60-4EDA-B206-8130F19EFCBA}"/>
          </ac:spMkLst>
        </pc:spChg>
        <pc:picChg chg="add mod">
          <ac:chgData name="hui xu" userId="70b675938bab3b5e" providerId="LiveId" clId="{5F5E3E42-610D-4693-88C5-F29B44CC9E44}" dt="2020-02-08T05:21:32.095" v="406" actId="1076"/>
          <ac:picMkLst>
            <pc:docMk/>
            <pc:sldMk cId="877635408" sldId="307"/>
            <ac:picMk id="3" creationId="{E2E51803-8525-4AFB-A74E-809C00686C25}"/>
          </ac:picMkLst>
        </pc:picChg>
        <pc:picChg chg="add del mod">
          <ac:chgData name="hui xu" userId="70b675938bab3b5e" providerId="LiveId" clId="{5F5E3E42-610D-4693-88C5-F29B44CC9E44}" dt="2020-02-08T05:22:20.843" v="412" actId="21"/>
          <ac:picMkLst>
            <pc:docMk/>
            <pc:sldMk cId="877635408" sldId="307"/>
            <ac:picMk id="4" creationId="{8BE6FD06-515E-43DE-9BB1-2EDC63470DBB}"/>
          </ac:picMkLst>
        </pc:picChg>
      </pc:sldChg>
      <pc:sldChg chg="modSp add">
        <pc:chgData name="hui xu" userId="70b675938bab3b5e" providerId="LiveId" clId="{5F5E3E42-610D-4693-88C5-F29B44CC9E44}" dt="2020-02-09T06:59:19.241" v="3219" actId="21"/>
        <pc:sldMkLst>
          <pc:docMk/>
          <pc:sldMk cId="3000362762" sldId="308"/>
        </pc:sldMkLst>
        <pc:spChg chg="mod">
          <ac:chgData name="hui xu" userId="70b675938bab3b5e" providerId="LiveId" clId="{5F5E3E42-610D-4693-88C5-F29B44CC9E44}" dt="2020-02-09T06:59:19.241" v="3219" actId="21"/>
          <ac:spMkLst>
            <pc:docMk/>
            <pc:sldMk cId="3000362762" sldId="308"/>
            <ac:spMk id="2" creationId="{D01F047C-6441-4F50-B592-6D5AD4CF8225}"/>
          </ac:spMkLst>
        </pc:spChg>
      </pc:sldChg>
      <pc:sldChg chg="addSp modSp add del">
        <pc:chgData name="hui xu" userId="70b675938bab3b5e" providerId="LiveId" clId="{5F5E3E42-610D-4693-88C5-F29B44CC9E44}" dt="2020-02-08T05:30:30.091" v="437" actId="47"/>
        <pc:sldMkLst>
          <pc:docMk/>
          <pc:sldMk cId="3101212996" sldId="308"/>
        </pc:sldMkLst>
        <pc:spChg chg="mod">
          <ac:chgData name="hui xu" userId="70b675938bab3b5e" providerId="LiveId" clId="{5F5E3E42-610D-4693-88C5-F29B44CC9E44}" dt="2020-02-08T05:23:49.082" v="418" actId="20577"/>
          <ac:spMkLst>
            <pc:docMk/>
            <pc:sldMk cId="3101212996" sldId="308"/>
            <ac:spMk id="2" creationId="{0F62B1CB-7DE8-41C7-85C5-B80CC08052EF}"/>
          </ac:spMkLst>
        </pc:spChg>
        <pc:spChg chg="mod">
          <ac:chgData name="hui xu" userId="70b675938bab3b5e" providerId="LiveId" clId="{5F5E3E42-610D-4693-88C5-F29B44CC9E44}" dt="2020-02-08T05:24:50.565" v="430" actId="15"/>
          <ac:spMkLst>
            <pc:docMk/>
            <pc:sldMk cId="3101212996" sldId="308"/>
            <ac:spMk id="3" creationId="{34703D15-CA22-4B8E-BE95-BD7BF67B5624}"/>
          </ac:spMkLst>
        </pc:spChg>
        <pc:picChg chg="add mod">
          <ac:chgData name="hui xu" userId="70b675938bab3b5e" providerId="LiveId" clId="{5F5E3E42-610D-4693-88C5-F29B44CC9E44}" dt="2020-02-08T05:28:07.632" v="435" actId="1076"/>
          <ac:picMkLst>
            <pc:docMk/>
            <pc:sldMk cId="3101212996" sldId="308"/>
            <ac:picMk id="4" creationId="{CEF1833F-4D6E-45E1-9824-61BC5336BE14}"/>
          </ac:picMkLst>
        </pc:picChg>
      </pc:sldChg>
      <pc:sldChg chg="modSp add">
        <pc:chgData name="hui xu" userId="70b675938bab3b5e" providerId="LiveId" clId="{5F5E3E42-610D-4693-88C5-F29B44CC9E44}" dt="2020-02-09T07:00:59.661" v="3234" actId="207"/>
        <pc:sldMkLst>
          <pc:docMk/>
          <pc:sldMk cId="2253600897" sldId="309"/>
        </pc:sldMkLst>
        <pc:spChg chg="mod">
          <ac:chgData name="hui xu" userId="70b675938bab3b5e" providerId="LiveId" clId="{5F5E3E42-610D-4693-88C5-F29B44CC9E44}" dt="2020-02-09T07:00:40.162" v="3232" actId="20577"/>
          <ac:spMkLst>
            <pc:docMk/>
            <pc:sldMk cId="2253600897" sldId="309"/>
            <ac:spMk id="2" creationId="{19C39900-E64D-48FC-A485-973E813F221E}"/>
          </ac:spMkLst>
        </pc:spChg>
        <pc:spChg chg="mod">
          <ac:chgData name="hui xu" userId="70b675938bab3b5e" providerId="LiveId" clId="{5F5E3E42-610D-4693-88C5-F29B44CC9E44}" dt="2020-02-09T07:00:59.661" v="3234" actId="207"/>
          <ac:spMkLst>
            <pc:docMk/>
            <pc:sldMk cId="2253600897" sldId="309"/>
            <ac:spMk id="3" creationId="{08BBD072-8747-4EAB-809D-5A4FD80F06C3}"/>
          </ac:spMkLst>
        </pc:spChg>
      </pc:sldChg>
      <pc:sldChg chg="addSp delSp modSp add">
        <pc:chgData name="hui xu" userId="70b675938bab3b5e" providerId="LiveId" clId="{5F5E3E42-610D-4693-88C5-F29B44CC9E44}" dt="2020-02-09T07:07:47.305" v="3427" actId="20577"/>
        <pc:sldMkLst>
          <pc:docMk/>
          <pc:sldMk cId="410015128" sldId="310"/>
        </pc:sldMkLst>
        <pc:spChg chg="mod">
          <ac:chgData name="hui xu" userId="70b675938bab3b5e" providerId="LiveId" clId="{5F5E3E42-610D-4693-88C5-F29B44CC9E44}" dt="2020-02-09T07:07:47.305" v="3427" actId="20577"/>
          <ac:spMkLst>
            <pc:docMk/>
            <pc:sldMk cId="410015128" sldId="310"/>
            <ac:spMk id="2" creationId="{B68290B6-4A9C-4D7F-BB9D-87A3E9B61EAC}"/>
          </ac:spMkLst>
        </pc:spChg>
        <pc:spChg chg="mod">
          <ac:chgData name="hui xu" userId="70b675938bab3b5e" providerId="LiveId" clId="{5F5E3E42-610D-4693-88C5-F29B44CC9E44}" dt="2020-02-09T07:03:03.933" v="3241" actId="20577"/>
          <ac:spMkLst>
            <pc:docMk/>
            <pc:sldMk cId="410015128" sldId="310"/>
            <ac:spMk id="3" creationId="{DF9F962B-E92D-4E0C-BBE0-3B76B724162F}"/>
          </ac:spMkLst>
        </pc:spChg>
        <pc:spChg chg="add mod">
          <ac:chgData name="hui xu" userId="70b675938bab3b5e" providerId="LiveId" clId="{5F5E3E42-610D-4693-88C5-F29B44CC9E44}" dt="2020-02-09T07:07:39.550" v="3423" actId="1076"/>
          <ac:spMkLst>
            <pc:docMk/>
            <pc:sldMk cId="410015128" sldId="310"/>
            <ac:spMk id="5" creationId="{916AE8BC-2CC3-48B3-83EF-645EFE64CD74}"/>
          </ac:spMkLst>
        </pc:spChg>
        <pc:spChg chg="add mod">
          <ac:chgData name="hui xu" userId="70b675938bab3b5e" providerId="LiveId" clId="{5F5E3E42-610D-4693-88C5-F29B44CC9E44}" dt="2020-02-09T07:07:37.106" v="3422" actId="1076"/>
          <ac:spMkLst>
            <pc:docMk/>
            <pc:sldMk cId="410015128" sldId="310"/>
            <ac:spMk id="6" creationId="{D024E54D-0FC0-4E32-B6B5-F6742786D859}"/>
          </ac:spMkLst>
        </pc:spChg>
        <pc:spChg chg="add mod">
          <ac:chgData name="hui xu" userId="70b675938bab3b5e" providerId="LiveId" clId="{5F5E3E42-610D-4693-88C5-F29B44CC9E44}" dt="2020-02-09T07:07:37.106" v="3422" actId="1076"/>
          <ac:spMkLst>
            <pc:docMk/>
            <pc:sldMk cId="410015128" sldId="310"/>
            <ac:spMk id="7" creationId="{F978D313-4DF0-42A8-8E08-982FB4BB9844}"/>
          </ac:spMkLst>
        </pc:spChg>
        <pc:spChg chg="add mod">
          <ac:chgData name="hui xu" userId="70b675938bab3b5e" providerId="LiveId" clId="{5F5E3E42-610D-4693-88C5-F29B44CC9E44}" dt="2020-02-09T07:07:37.106" v="3422" actId="1076"/>
          <ac:spMkLst>
            <pc:docMk/>
            <pc:sldMk cId="410015128" sldId="310"/>
            <ac:spMk id="9" creationId="{2A6488C9-1036-4695-9578-43702BCC71E3}"/>
          </ac:spMkLst>
        </pc:spChg>
        <pc:spChg chg="add mod">
          <ac:chgData name="hui xu" userId="70b675938bab3b5e" providerId="LiveId" clId="{5F5E3E42-610D-4693-88C5-F29B44CC9E44}" dt="2020-02-09T07:07:37.106" v="3422" actId="1076"/>
          <ac:spMkLst>
            <pc:docMk/>
            <pc:sldMk cId="410015128" sldId="310"/>
            <ac:spMk id="11" creationId="{FFF6128E-9A07-4762-8BDD-92803D81EB0F}"/>
          </ac:spMkLst>
        </pc:spChg>
        <pc:spChg chg="add mod">
          <ac:chgData name="hui xu" userId="70b675938bab3b5e" providerId="LiveId" clId="{5F5E3E42-610D-4693-88C5-F29B44CC9E44}" dt="2020-02-09T07:07:37.106" v="3422" actId="1076"/>
          <ac:spMkLst>
            <pc:docMk/>
            <pc:sldMk cId="410015128" sldId="310"/>
            <ac:spMk id="36" creationId="{4A22C061-5F5D-4A5B-9338-CC425B38D0FB}"/>
          </ac:spMkLst>
        </pc:spChg>
        <pc:spChg chg="add mod">
          <ac:chgData name="hui xu" userId="70b675938bab3b5e" providerId="LiveId" clId="{5F5E3E42-610D-4693-88C5-F29B44CC9E44}" dt="2020-02-09T07:07:37.106" v="3422" actId="1076"/>
          <ac:spMkLst>
            <pc:docMk/>
            <pc:sldMk cId="410015128" sldId="310"/>
            <ac:spMk id="44" creationId="{406B2821-A447-4AEA-AD22-3FC82BDB2B49}"/>
          </ac:spMkLst>
        </pc:spChg>
        <pc:picChg chg="add del mod">
          <ac:chgData name="hui xu" userId="70b675938bab3b5e" providerId="LiveId" clId="{5F5E3E42-610D-4693-88C5-F29B44CC9E44}" dt="2020-02-09T07:07:31.123" v="3421" actId="21"/>
          <ac:picMkLst>
            <pc:docMk/>
            <pc:sldMk cId="410015128" sldId="310"/>
            <ac:picMk id="4" creationId="{66C01243-643D-48BA-A52F-94247CB6355D}"/>
          </ac:picMkLst>
        </pc:picChg>
        <pc:cxnChg chg="add mod">
          <ac:chgData name="hui xu" userId="70b675938bab3b5e" providerId="LiveId" clId="{5F5E3E42-610D-4693-88C5-F29B44CC9E44}" dt="2020-02-09T07:07:37.106" v="3422" actId="1076"/>
          <ac:cxnSpMkLst>
            <pc:docMk/>
            <pc:sldMk cId="410015128" sldId="310"/>
            <ac:cxnSpMk id="8" creationId="{FBE25D3A-CB87-4003-8BAE-498848387E24}"/>
          </ac:cxnSpMkLst>
        </pc:cxnChg>
        <pc:cxnChg chg="add mod">
          <ac:chgData name="hui xu" userId="70b675938bab3b5e" providerId="LiveId" clId="{5F5E3E42-610D-4693-88C5-F29B44CC9E44}" dt="2020-02-09T07:07:37.106" v="3422" actId="1076"/>
          <ac:cxnSpMkLst>
            <pc:docMk/>
            <pc:sldMk cId="410015128" sldId="310"/>
            <ac:cxnSpMk id="10" creationId="{042748BE-5522-49EE-8C0B-551B5BFB4796}"/>
          </ac:cxnSpMkLst>
        </pc:cxnChg>
        <pc:cxnChg chg="add mod">
          <ac:chgData name="hui xu" userId="70b675938bab3b5e" providerId="LiveId" clId="{5F5E3E42-610D-4693-88C5-F29B44CC9E44}" dt="2020-02-09T07:07:37.106" v="3422" actId="1076"/>
          <ac:cxnSpMkLst>
            <pc:docMk/>
            <pc:sldMk cId="410015128" sldId="310"/>
            <ac:cxnSpMk id="12" creationId="{19F96322-2E41-4464-ABC5-6106E28ED463}"/>
          </ac:cxnSpMkLst>
        </pc:cxnChg>
        <pc:cxnChg chg="add mod">
          <ac:chgData name="hui xu" userId="70b675938bab3b5e" providerId="LiveId" clId="{5F5E3E42-610D-4693-88C5-F29B44CC9E44}" dt="2020-02-09T07:07:37.106" v="3422" actId="1076"/>
          <ac:cxnSpMkLst>
            <pc:docMk/>
            <pc:sldMk cId="410015128" sldId="310"/>
            <ac:cxnSpMk id="37" creationId="{9DF4352D-AD10-41BC-91A7-D11D213A1443}"/>
          </ac:cxnSpMkLst>
        </pc:cxnChg>
        <pc:cxnChg chg="add mod">
          <ac:chgData name="hui xu" userId="70b675938bab3b5e" providerId="LiveId" clId="{5F5E3E42-610D-4693-88C5-F29B44CC9E44}" dt="2020-02-09T07:07:37.106" v="3422" actId="1076"/>
          <ac:cxnSpMkLst>
            <pc:docMk/>
            <pc:sldMk cId="410015128" sldId="310"/>
            <ac:cxnSpMk id="45" creationId="{AA448D43-C496-447D-BE14-D66A12591BD6}"/>
          </ac:cxnSpMkLst>
        </pc:cxnChg>
        <pc:cxnChg chg="add mod">
          <ac:chgData name="hui xu" userId="70b675938bab3b5e" providerId="LiveId" clId="{5F5E3E42-610D-4693-88C5-F29B44CC9E44}" dt="2020-02-09T07:07:37.106" v="3422" actId="1076"/>
          <ac:cxnSpMkLst>
            <pc:docMk/>
            <pc:sldMk cId="410015128" sldId="310"/>
            <ac:cxnSpMk id="48" creationId="{8D671BDE-8AD1-4EF9-ADDF-4B26D71C8245}"/>
          </ac:cxnSpMkLst>
        </pc:cxnChg>
      </pc:sldChg>
      <pc:sldChg chg="modSp add">
        <pc:chgData name="hui xu" userId="70b675938bab3b5e" providerId="LiveId" clId="{5F5E3E42-610D-4693-88C5-F29B44CC9E44}" dt="2020-02-08T05:35:35.775" v="539" actId="15"/>
        <pc:sldMkLst>
          <pc:docMk/>
          <pc:sldMk cId="240940645" sldId="311"/>
        </pc:sldMkLst>
        <pc:spChg chg="mod">
          <ac:chgData name="hui xu" userId="70b675938bab3b5e" providerId="LiveId" clId="{5F5E3E42-610D-4693-88C5-F29B44CC9E44}" dt="2020-02-08T05:35:06.066" v="516"/>
          <ac:spMkLst>
            <pc:docMk/>
            <pc:sldMk cId="240940645" sldId="311"/>
            <ac:spMk id="2" creationId="{3E5452BD-E061-4C76-A3E4-10A840541C7F}"/>
          </ac:spMkLst>
        </pc:spChg>
        <pc:spChg chg="mod">
          <ac:chgData name="hui xu" userId="70b675938bab3b5e" providerId="LiveId" clId="{5F5E3E42-610D-4693-88C5-F29B44CC9E44}" dt="2020-02-08T05:35:35.775" v="539" actId="15"/>
          <ac:spMkLst>
            <pc:docMk/>
            <pc:sldMk cId="240940645" sldId="311"/>
            <ac:spMk id="3" creationId="{9DAF5D1D-C713-4C49-B64C-0685AE2ECE4E}"/>
          </ac:spMkLst>
        </pc:spChg>
      </pc:sldChg>
      <pc:sldChg chg="addSp delSp modSp add">
        <pc:chgData name="hui xu" userId="70b675938bab3b5e" providerId="LiveId" clId="{5F5E3E42-610D-4693-88C5-F29B44CC9E44}" dt="2020-02-09T09:12:23.029" v="3970" actId="20577"/>
        <pc:sldMkLst>
          <pc:docMk/>
          <pc:sldMk cId="4255423273" sldId="312"/>
        </pc:sldMkLst>
        <pc:spChg chg="mod">
          <ac:chgData name="hui xu" userId="70b675938bab3b5e" providerId="LiveId" clId="{5F5E3E42-610D-4693-88C5-F29B44CC9E44}" dt="2020-02-09T07:11:24.971" v="3481" actId="20577"/>
          <ac:spMkLst>
            <pc:docMk/>
            <pc:sldMk cId="4255423273" sldId="312"/>
            <ac:spMk id="2" creationId="{007F041B-8876-4053-8DF0-380C5FA49CC9}"/>
          </ac:spMkLst>
        </pc:spChg>
        <pc:spChg chg="add mod">
          <ac:chgData name="hui xu" userId="70b675938bab3b5e" providerId="LiveId" clId="{5F5E3E42-610D-4693-88C5-F29B44CC9E44}" dt="2020-02-09T07:12:20.009" v="3571" actId="1076"/>
          <ac:spMkLst>
            <pc:docMk/>
            <pc:sldMk cId="4255423273" sldId="312"/>
            <ac:spMk id="5" creationId="{71C3C39A-4E00-4C2D-9A13-BA4E5464E94E}"/>
          </ac:spMkLst>
        </pc:spChg>
        <pc:spChg chg="add mod">
          <ac:chgData name="hui xu" userId="70b675938bab3b5e" providerId="LiveId" clId="{5F5E3E42-610D-4693-88C5-F29B44CC9E44}" dt="2020-02-09T07:14:53.656" v="3646" actId="1076"/>
          <ac:spMkLst>
            <pc:docMk/>
            <pc:sldMk cId="4255423273" sldId="312"/>
            <ac:spMk id="6" creationId="{C5AE3225-BCFE-4FB5-A741-10EA9CECBF85}"/>
          </ac:spMkLst>
        </pc:spChg>
        <pc:spChg chg="add mod">
          <ac:chgData name="hui xu" userId="70b675938bab3b5e" providerId="LiveId" clId="{5F5E3E42-610D-4693-88C5-F29B44CC9E44}" dt="2020-02-09T07:14:53.656" v="3646" actId="1076"/>
          <ac:spMkLst>
            <pc:docMk/>
            <pc:sldMk cId="4255423273" sldId="312"/>
            <ac:spMk id="7" creationId="{65B11A93-0172-4157-9E40-651869F24194}"/>
          </ac:spMkLst>
        </pc:spChg>
        <pc:spChg chg="add del mod">
          <ac:chgData name="hui xu" userId="70b675938bab3b5e" providerId="LiveId" clId="{5F5E3E42-610D-4693-88C5-F29B44CC9E44}" dt="2020-02-09T07:13:08.703" v="3590" actId="21"/>
          <ac:spMkLst>
            <pc:docMk/>
            <pc:sldMk cId="4255423273" sldId="312"/>
            <ac:spMk id="10" creationId="{7062241B-EBD4-4482-AF56-6ABFB1D3747C}"/>
          </ac:spMkLst>
        </pc:spChg>
        <pc:spChg chg="add del mod">
          <ac:chgData name="hui xu" userId="70b675938bab3b5e" providerId="LiveId" clId="{5F5E3E42-610D-4693-88C5-F29B44CC9E44}" dt="2020-02-09T07:14:14.562" v="3618" actId="21"/>
          <ac:spMkLst>
            <pc:docMk/>
            <pc:sldMk cId="4255423273" sldId="312"/>
            <ac:spMk id="12" creationId="{DFF2803F-F40C-4FE4-A190-FC9BEBDF483B}"/>
          </ac:spMkLst>
        </pc:spChg>
        <pc:spChg chg="add mod">
          <ac:chgData name="hui xu" userId="70b675938bab3b5e" providerId="LiveId" clId="{5F5E3E42-610D-4693-88C5-F29B44CC9E44}" dt="2020-02-09T07:14:53.656" v="3646" actId="1076"/>
          <ac:spMkLst>
            <pc:docMk/>
            <pc:sldMk cId="4255423273" sldId="312"/>
            <ac:spMk id="13" creationId="{7A595DE1-A33D-46F9-9A90-0C0A3B3BEF7B}"/>
          </ac:spMkLst>
        </pc:spChg>
        <pc:spChg chg="add mod">
          <ac:chgData name="hui xu" userId="70b675938bab3b5e" providerId="LiveId" clId="{5F5E3E42-610D-4693-88C5-F29B44CC9E44}" dt="2020-02-09T09:12:23.029" v="3970" actId="20577"/>
          <ac:spMkLst>
            <pc:docMk/>
            <pc:sldMk cId="4255423273" sldId="312"/>
            <ac:spMk id="19" creationId="{AF17F0F2-383A-4E85-AD87-E2FD42A899A1}"/>
          </ac:spMkLst>
        </pc:spChg>
        <pc:picChg chg="add del mod">
          <ac:chgData name="hui xu" userId="70b675938bab3b5e" providerId="LiveId" clId="{5F5E3E42-610D-4693-88C5-F29B44CC9E44}" dt="2020-02-09T07:12:16.921" v="3570" actId="21"/>
          <ac:picMkLst>
            <pc:docMk/>
            <pc:sldMk cId="4255423273" sldId="312"/>
            <ac:picMk id="3" creationId="{80FB14CA-A5B7-44AC-ABB6-F0A3F57E64CC}"/>
          </ac:picMkLst>
        </pc:picChg>
        <pc:picChg chg="add del mod">
          <ac:chgData name="hui xu" userId="70b675938bab3b5e" providerId="LiveId" clId="{5F5E3E42-610D-4693-88C5-F29B44CC9E44}" dt="2020-02-09T07:12:22.027" v="3572" actId="21"/>
          <ac:picMkLst>
            <pc:docMk/>
            <pc:sldMk cId="4255423273" sldId="312"/>
            <ac:picMk id="4" creationId="{A0C463A2-00BD-4E8E-B95B-95867924C2A1}"/>
          </ac:picMkLst>
        </pc:picChg>
        <pc:cxnChg chg="add mod">
          <ac:chgData name="hui xu" userId="70b675938bab3b5e" providerId="LiveId" clId="{5F5E3E42-610D-4693-88C5-F29B44CC9E44}" dt="2020-02-09T07:14:53.656" v="3646" actId="1076"/>
          <ac:cxnSpMkLst>
            <pc:docMk/>
            <pc:sldMk cId="4255423273" sldId="312"/>
            <ac:cxnSpMk id="8" creationId="{B90F55BC-41A8-4671-8B79-E953AD5BCA8F}"/>
          </ac:cxnSpMkLst>
        </pc:cxnChg>
        <pc:cxnChg chg="add mod">
          <ac:chgData name="hui xu" userId="70b675938bab3b5e" providerId="LiveId" clId="{5F5E3E42-610D-4693-88C5-F29B44CC9E44}" dt="2020-02-09T07:14:53.656" v="3646" actId="1076"/>
          <ac:cxnSpMkLst>
            <pc:docMk/>
            <pc:sldMk cId="4255423273" sldId="312"/>
            <ac:cxnSpMk id="9" creationId="{10A4E507-477A-4AD3-BBEE-51413D901319}"/>
          </ac:cxnSpMkLst>
        </pc:cxnChg>
        <pc:cxnChg chg="add mod">
          <ac:chgData name="hui xu" userId="70b675938bab3b5e" providerId="LiveId" clId="{5F5E3E42-610D-4693-88C5-F29B44CC9E44}" dt="2020-02-09T07:14:53.656" v="3646" actId="1076"/>
          <ac:cxnSpMkLst>
            <pc:docMk/>
            <pc:sldMk cId="4255423273" sldId="312"/>
            <ac:cxnSpMk id="11" creationId="{401F9F49-B30F-4952-8509-A6A779ED9B3D}"/>
          </ac:cxnSpMkLst>
        </pc:cxnChg>
      </pc:sldChg>
      <pc:sldChg chg="addSp modSp add del">
        <pc:chgData name="hui xu" userId="70b675938bab3b5e" providerId="LiveId" clId="{5F5E3E42-610D-4693-88C5-F29B44CC9E44}" dt="2020-02-09T07:16:08.577" v="3685" actId="47"/>
        <pc:sldMkLst>
          <pc:docMk/>
          <pc:sldMk cId="2857455887" sldId="313"/>
        </pc:sldMkLst>
        <pc:picChg chg="add mod">
          <ac:chgData name="hui xu" userId="70b675938bab3b5e" providerId="LiveId" clId="{5F5E3E42-610D-4693-88C5-F29B44CC9E44}" dt="2020-02-08T05:36:34.933" v="548" actId="1076"/>
          <ac:picMkLst>
            <pc:docMk/>
            <pc:sldMk cId="2857455887" sldId="313"/>
            <ac:picMk id="4" creationId="{7F56FE19-4A50-4EB9-8332-325FE4343E0D}"/>
          </ac:picMkLst>
        </pc:picChg>
      </pc:sldChg>
      <pc:sldChg chg="addSp add del">
        <pc:chgData name="hui xu" userId="70b675938bab3b5e" providerId="LiveId" clId="{5F5E3E42-610D-4693-88C5-F29B44CC9E44}" dt="2020-02-09T07:28:14.857" v="3758" actId="2696"/>
        <pc:sldMkLst>
          <pc:docMk/>
          <pc:sldMk cId="1833344097" sldId="314"/>
        </pc:sldMkLst>
        <pc:picChg chg="add">
          <ac:chgData name="hui xu" userId="70b675938bab3b5e" providerId="LiveId" clId="{5F5E3E42-610D-4693-88C5-F29B44CC9E44}" dt="2020-02-08T05:39:15.098" v="550"/>
          <ac:picMkLst>
            <pc:docMk/>
            <pc:sldMk cId="1833344097" sldId="314"/>
            <ac:picMk id="2" creationId="{AF617265-F27E-4D53-8A28-221045A155F8}"/>
          </ac:picMkLst>
        </pc:picChg>
      </pc:sldChg>
      <pc:sldChg chg="addSp add del">
        <pc:chgData name="hui xu" userId="70b675938bab3b5e" providerId="LiveId" clId="{5F5E3E42-610D-4693-88C5-F29B44CC9E44}" dt="2020-02-09T07:28:14.857" v="3758" actId="2696"/>
        <pc:sldMkLst>
          <pc:docMk/>
          <pc:sldMk cId="2268231957" sldId="315"/>
        </pc:sldMkLst>
        <pc:picChg chg="add">
          <ac:chgData name="hui xu" userId="70b675938bab3b5e" providerId="LiveId" clId="{5F5E3E42-610D-4693-88C5-F29B44CC9E44}" dt="2020-02-08T05:39:49.353" v="552"/>
          <ac:picMkLst>
            <pc:docMk/>
            <pc:sldMk cId="2268231957" sldId="315"/>
            <ac:picMk id="3" creationId="{F02BB715-0E78-4F94-859F-4DA264D85691}"/>
          </ac:picMkLst>
        </pc:picChg>
      </pc:sldChg>
      <pc:sldChg chg="modSp add">
        <pc:chgData name="hui xu" userId="70b675938bab3b5e" providerId="LiveId" clId="{5F5E3E42-610D-4693-88C5-F29B44CC9E44}" dt="2020-02-09T07:30:02.194" v="3791" actId="20577"/>
        <pc:sldMkLst>
          <pc:docMk/>
          <pc:sldMk cId="4069548683" sldId="316"/>
        </pc:sldMkLst>
        <pc:spChg chg="mod">
          <ac:chgData name="hui xu" userId="70b675938bab3b5e" providerId="LiveId" clId="{5F5E3E42-610D-4693-88C5-F29B44CC9E44}" dt="2020-02-09T07:30:02.194" v="3791" actId="20577"/>
          <ac:spMkLst>
            <pc:docMk/>
            <pc:sldMk cId="4069548683" sldId="316"/>
            <ac:spMk id="2" creationId="{4A59BE08-FEE2-4382-925F-FC4EC044206B}"/>
          </ac:spMkLst>
        </pc:spChg>
        <pc:spChg chg="mod">
          <ac:chgData name="hui xu" userId="70b675938bab3b5e" providerId="LiveId" clId="{5F5E3E42-610D-4693-88C5-F29B44CC9E44}" dt="2020-02-08T05:40:38.975" v="569" actId="15"/>
          <ac:spMkLst>
            <pc:docMk/>
            <pc:sldMk cId="4069548683" sldId="316"/>
            <ac:spMk id="3" creationId="{0B17249B-154F-4485-B830-186ADC5D0197}"/>
          </ac:spMkLst>
        </pc:spChg>
      </pc:sldChg>
      <pc:sldChg chg="modSp add">
        <pc:chgData name="hui xu" userId="70b675938bab3b5e" providerId="LiveId" clId="{5F5E3E42-610D-4693-88C5-F29B44CC9E44}" dt="2020-02-09T07:31:29.734" v="3839" actId="207"/>
        <pc:sldMkLst>
          <pc:docMk/>
          <pc:sldMk cId="4212091756" sldId="317"/>
        </pc:sldMkLst>
        <pc:spChg chg="mod">
          <ac:chgData name="hui xu" userId="70b675938bab3b5e" providerId="LiveId" clId="{5F5E3E42-610D-4693-88C5-F29B44CC9E44}" dt="2020-02-09T07:31:02.756" v="3837" actId="20577"/>
          <ac:spMkLst>
            <pc:docMk/>
            <pc:sldMk cId="4212091756" sldId="317"/>
            <ac:spMk id="2" creationId="{D9D68C8C-A532-4BFA-87F2-8198C9EAE30E}"/>
          </ac:spMkLst>
        </pc:spChg>
        <pc:spChg chg="mod">
          <ac:chgData name="hui xu" userId="70b675938bab3b5e" providerId="LiveId" clId="{5F5E3E42-610D-4693-88C5-F29B44CC9E44}" dt="2020-02-09T07:31:29.734" v="3839" actId="207"/>
          <ac:spMkLst>
            <pc:docMk/>
            <pc:sldMk cId="4212091756" sldId="317"/>
            <ac:spMk id="3" creationId="{BF294717-B1D5-4E3E-88F5-660EEF8B9FDD}"/>
          </ac:spMkLst>
        </pc:spChg>
      </pc:sldChg>
      <pc:sldChg chg="addSp add del">
        <pc:chgData name="hui xu" userId="70b675938bab3b5e" providerId="LiveId" clId="{5F5E3E42-610D-4693-88C5-F29B44CC9E44}" dt="2020-02-09T07:32:02.862" v="3840" actId="47"/>
        <pc:sldMkLst>
          <pc:docMk/>
          <pc:sldMk cId="4068683886" sldId="318"/>
        </pc:sldMkLst>
        <pc:picChg chg="add">
          <ac:chgData name="hui xu" userId="70b675938bab3b5e" providerId="LiveId" clId="{5F5E3E42-610D-4693-88C5-F29B44CC9E44}" dt="2020-02-08T05:41:47.542" v="580"/>
          <ac:picMkLst>
            <pc:docMk/>
            <pc:sldMk cId="4068683886" sldId="318"/>
            <ac:picMk id="3" creationId="{A58E7E18-05B9-44B9-BD9C-926399B8917B}"/>
          </ac:picMkLst>
        </pc:picChg>
      </pc:sldChg>
      <pc:sldChg chg="addSp modSp add">
        <pc:chgData name="hui xu" userId="70b675938bab3b5e" providerId="LiveId" clId="{5F5E3E42-610D-4693-88C5-F29B44CC9E44}" dt="2020-02-09T09:02:21.905" v="3852" actId="207"/>
        <pc:sldMkLst>
          <pc:docMk/>
          <pc:sldMk cId="3260044532" sldId="319"/>
        </pc:sldMkLst>
        <pc:spChg chg="mod">
          <ac:chgData name="hui xu" userId="70b675938bab3b5e" providerId="LiveId" clId="{5F5E3E42-610D-4693-88C5-F29B44CC9E44}" dt="2020-02-08T05:42:03.132" v="582"/>
          <ac:spMkLst>
            <pc:docMk/>
            <pc:sldMk cId="3260044532" sldId="319"/>
            <ac:spMk id="2" creationId="{BCDE0288-4224-4CC6-B54F-911CAC66769E}"/>
          </ac:spMkLst>
        </pc:spChg>
        <pc:spChg chg="add mod">
          <ac:chgData name="hui xu" userId="70b675938bab3b5e" providerId="LiveId" clId="{5F5E3E42-610D-4693-88C5-F29B44CC9E44}" dt="2020-02-09T09:02:21.905" v="3852" actId="207"/>
          <ac:spMkLst>
            <pc:docMk/>
            <pc:sldMk cId="3260044532" sldId="319"/>
            <ac:spMk id="3" creationId="{2832B226-777D-43DA-A448-E183E25A277D}"/>
          </ac:spMkLst>
        </pc:spChg>
      </pc:sldChg>
      <pc:sldChg chg="modSp add">
        <pc:chgData name="hui xu" userId="70b675938bab3b5e" providerId="LiveId" clId="{5F5E3E42-610D-4693-88C5-F29B44CC9E44}" dt="2020-02-09T09:03:50.501" v="3865" actId="20577"/>
        <pc:sldMkLst>
          <pc:docMk/>
          <pc:sldMk cId="460567199" sldId="320"/>
        </pc:sldMkLst>
        <pc:spChg chg="mod">
          <ac:chgData name="hui xu" userId="70b675938bab3b5e" providerId="LiveId" clId="{5F5E3E42-610D-4693-88C5-F29B44CC9E44}" dt="2020-02-09T09:02:50.090" v="3857" actId="20577"/>
          <ac:spMkLst>
            <pc:docMk/>
            <pc:sldMk cId="460567199" sldId="320"/>
            <ac:spMk id="2" creationId="{AB5E6AEC-F55A-477F-B1C6-4F36F702D625}"/>
          </ac:spMkLst>
        </pc:spChg>
        <pc:spChg chg="mod">
          <ac:chgData name="hui xu" userId="70b675938bab3b5e" providerId="LiveId" clId="{5F5E3E42-610D-4693-88C5-F29B44CC9E44}" dt="2020-02-09T09:03:50.501" v="3865" actId="20577"/>
          <ac:spMkLst>
            <pc:docMk/>
            <pc:sldMk cId="460567199" sldId="320"/>
            <ac:spMk id="3" creationId="{B799A4B1-3FA3-43F9-BA65-4FAD4F7B2C0F}"/>
          </ac:spMkLst>
        </pc:spChg>
      </pc:sldChg>
      <pc:sldChg chg="addSp modSp add del">
        <pc:chgData name="hui xu" userId="70b675938bab3b5e" providerId="LiveId" clId="{5F5E3E42-610D-4693-88C5-F29B44CC9E44}" dt="2020-02-09T09:07:15.005" v="3914" actId="2696"/>
        <pc:sldMkLst>
          <pc:docMk/>
          <pc:sldMk cId="3175382726" sldId="321"/>
        </pc:sldMkLst>
        <pc:spChg chg="mod">
          <ac:chgData name="hui xu" userId="70b675938bab3b5e" providerId="LiveId" clId="{5F5E3E42-610D-4693-88C5-F29B44CC9E44}" dt="2020-02-08T05:43:36.576" v="625" actId="20577"/>
          <ac:spMkLst>
            <pc:docMk/>
            <pc:sldMk cId="3175382726" sldId="321"/>
            <ac:spMk id="2" creationId="{7062A9DD-F024-445D-9639-3CB201DA3997}"/>
          </ac:spMkLst>
        </pc:spChg>
        <pc:picChg chg="add mod">
          <ac:chgData name="hui xu" userId="70b675938bab3b5e" providerId="LiveId" clId="{5F5E3E42-610D-4693-88C5-F29B44CC9E44}" dt="2020-02-09T09:04:00.983" v="3868" actId="1076"/>
          <ac:picMkLst>
            <pc:docMk/>
            <pc:sldMk cId="3175382726" sldId="321"/>
            <ac:picMk id="3" creationId="{CA846FAB-8488-47E7-82BC-574F41CF73DE}"/>
          </ac:picMkLst>
        </pc:picChg>
      </pc:sldChg>
      <pc:sldChg chg="addSp modSp add del">
        <pc:chgData name="hui xu" userId="70b675938bab3b5e" providerId="LiveId" clId="{5F5E3E42-610D-4693-88C5-F29B44CC9E44}" dt="2020-02-09T09:07:33.810" v="3915" actId="2696"/>
        <pc:sldMkLst>
          <pc:docMk/>
          <pc:sldMk cId="249217737" sldId="322"/>
        </pc:sldMkLst>
        <pc:spChg chg="mod">
          <ac:chgData name="hui xu" userId="70b675938bab3b5e" providerId="LiveId" clId="{5F5E3E42-610D-4693-88C5-F29B44CC9E44}" dt="2020-02-08T05:44:33.715" v="633" actId="20577"/>
          <ac:spMkLst>
            <pc:docMk/>
            <pc:sldMk cId="249217737" sldId="322"/>
            <ac:spMk id="2" creationId="{AF882D40-C163-4451-943C-294912EC672B}"/>
          </ac:spMkLst>
        </pc:spChg>
        <pc:picChg chg="add mod">
          <ac:chgData name="hui xu" userId="70b675938bab3b5e" providerId="LiveId" clId="{5F5E3E42-610D-4693-88C5-F29B44CC9E44}" dt="2020-02-08T05:44:31.006" v="629" actId="1076"/>
          <ac:picMkLst>
            <pc:docMk/>
            <pc:sldMk cId="249217737" sldId="322"/>
            <ac:picMk id="3" creationId="{642C28E1-C517-449B-8136-95C24786CE8B}"/>
          </ac:picMkLst>
        </pc:picChg>
      </pc:sldChg>
      <pc:sldChg chg="addSp modSp add">
        <pc:chgData name="hui xu" userId="70b675938bab3b5e" providerId="LiveId" clId="{5F5E3E42-610D-4693-88C5-F29B44CC9E44}" dt="2020-02-09T09:17:29.944" v="4013" actId="20577"/>
        <pc:sldMkLst>
          <pc:docMk/>
          <pc:sldMk cId="2034073197" sldId="323"/>
        </pc:sldMkLst>
        <pc:spChg chg="mod">
          <ac:chgData name="hui xu" userId="70b675938bab3b5e" providerId="LiveId" clId="{5F5E3E42-610D-4693-88C5-F29B44CC9E44}" dt="2020-02-09T09:17:29.944" v="4013" actId="20577"/>
          <ac:spMkLst>
            <pc:docMk/>
            <pc:sldMk cId="2034073197" sldId="323"/>
            <ac:spMk id="2" creationId="{B51E4ECD-C143-487E-874C-938FE24947CD}"/>
          </ac:spMkLst>
        </pc:spChg>
        <pc:spChg chg="mod">
          <ac:chgData name="hui xu" userId="70b675938bab3b5e" providerId="LiveId" clId="{5F5E3E42-610D-4693-88C5-F29B44CC9E44}" dt="2020-02-09T09:10:20.366" v="3926" actId="14100"/>
          <ac:spMkLst>
            <pc:docMk/>
            <pc:sldMk cId="2034073197" sldId="323"/>
            <ac:spMk id="3" creationId="{B402FA2D-2B98-459E-BC29-E1FE7053C12D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4" creationId="{C0EB6B1A-121B-4EF0-8A7F-97FEF0663277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6" creationId="{53CAAB3A-F254-4825-B713-E4EC2C87A4ED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9" creationId="{9B804C99-EF31-4FB2-90F4-212610C80B24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14" creationId="{935DE718-F450-477F-BC91-0CAB4878D1B5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24" creationId="{9B438C08-F4FF-4836-9D6E-367D1E4C48E1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26" creationId="{6DFD2F0E-5F8D-42FC-8135-822C37FF8530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28" creationId="{0649F8D2-DE1C-4295-A332-736C02B2D60D}"/>
          </ac:spMkLst>
        </pc:sp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5" creationId="{0D8AFA26-DE37-4C3D-B66B-889A942D9279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7" creationId="{7E8EC8F2-1389-4EC2-9422-EC43CAC276C7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10" creationId="{DACC402D-D642-4150-B73E-0FA2ADA44254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16" creationId="{39E6AECD-B8F0-4E3E-A757-FB80CBF2176A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23" creationId="{7B353495-3AF2-44A0-B630-E5D5A9754871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25" creationId="{53B9AE78-11F5-41CB-AEC9-A85A68FB3053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27" creationId="{B544239B-5E16-4C03-9680-AE1DB9280CAB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29" creationId="{73A1DA38-BBE4-4FE9-937E-ECCA473BFD81}"/>
          </ac:cxnSpMkLst>
        </pc:cxnChg>
      </pc:sldChg>
      <pc:sldChg chg="modSp add">
        <pc:chgData name="hui xu" userId="70b675938bab3b5e" providerId="LiveId" clId="{5F5E3E42-610D-4693-88C5-F29B44CC9E44}" dt="2020-02-09T09:15:12.098" v="3976" actId="21"/>
        <pc:sldMkLst>
          <pc:docMk/>
          <pc:sldMk cId="1076604443" sldId="324"/>
        </pc:sldMkLst>
        <pc:spChg chg="mod">
          <ac:chgData name="hui xu" userId="70b675938bab3b5e" providerId="LiveId" clId="{5F5E3E42-610D-4693-88C5-F29B44CC9E44}" dt="2020-02-08T05:46:01.359" v="681"/>
          <ac:spMkLst>
            <pc:docMk/>
            <pc:sldMk cId="1076604443" sldId="324"/>
            <ac:spMk id="2" creationId="{78BE92CA-CBD0-4D27-9352-3FBAB5E5C955}"/>
          </ac:spMkLst>
        </pc:spChg>
        <pc:spChg chg="mod">
          <ac:chgData name="hui xu" userId="70b675938bab3b5e" providerId="LiveId" clId="{5F5E3E42-610D-4693-88C5-F29B44CC9E44}" dt="2020-02-09T09:15:12.098" v="3976" actId="21"/>
          <ac:spMkLst>
            <pc:docMk/>
            <pc:sldMk cId="1076604443" sldId="324"/>
            <ac:spMk id="3" creationId="{18E286E0-6443-46F9-B66E-81E962D8922F}"/>
          </ac:spMkLst>
        </pc:spChg>
      </pc:sldChg>
      <pc:sldChg chg="addSp modSp add del">
        <pc:chgData name="hui xu" userId="70b675938bab3b5e" providerId="LiveId" clId="{5F5E3E42-610D-4693-88C5-F29B44CC9E44}" dt="2020-02-09T09:12:36.994" v="3971" actId="2696"/>
        <pc:sldMkLst>
          <pc:docMk/>
          <pc:sldMk cId="1376815875" sldId="325"/>
        </pc:sldMkLst>
        <pc:spChg chg="mod">
          <ac:chgData name="hui xu" userId="70b675938bab3b5e" providerId="LiveId" clId="{5F5E3E42-610D-4693-88C5-F29B44CC9E44}" dt="2020-02-08T05:46:49.356" v="699"/>
          <ac:spMkLst>
            <pc:docMk/>
            <pc:sldMk cId="1376815875" sldId="325"/>
            <ac:spMk id="2" creationId="{001494D8-BFDC-40CC-BA72-7473A21E9AD0}"/>
          </ac:spMkLst>
        </pc:spChg>
        <pc:picChg chg="add mod">
          <ac:chgData name="hui xu" userId="70b675938bab3b5e" providerId="LiveId" clId="{5F5E3E42-610D-4693-88C5-F29B44CC9E44}" dt="2020-02-08T05:47:04.067" v="702" actId="1076"/>
          <ac:picMkLst>
            <pc:docMk/>
            <pc:sldMk cId="1376815875" sldId="325"/>
            <ac:picMk id="3" creationId="{502B8ECE-7727-46EB-A24B-6D36928DCADB}"/>
          </ac:picMkLst>
        </pc:picChg>
      </pc:sldChg>
      <pc:sldChg chg="addSp modSp add del">
        <pc:chgData name="hui xu" userId="70b675938bab3b5e" providerId="LiveId" clId="{5F5E3E42-610D-4693-88C5-F29B44CC9E44}" dt="2020-02-09T09:13:00.594" v="3972" actId="2696"/>
        <pc:sldMkLst>
          <pc:docMk/>
          <pc:sldMk cId="2612552579" sldId="326"/>
        </pc:sldMkLst>
        <pc:picChg chg="add mod">
          <ac:chgData name="hui xu" userId="70b675938bab3b5e" providerId="LiveId" clId="{5F5E3E42-610D-4693-88C5-F29B44CC9E44}" dt="2020-02-08T05:47:26.225" v="706" actId="1076"/>
          <ac:picMkLst>
            <pc:docMk/>
            <pc:sldMk cId="2612552579" sldId="326"/>
            <ac:picMk id="3" creationId="{282E0CBA-37CC-4C2A-8064-985F5BD893C0}"/>
          </ac:picMkLst>
        </pc:picChg>
      </pc:sldChg>
      <pc:sldChg chg="addSp modSp add del">
        <pc:chgData name="hui xu" userId="70b675938bab3b5e" providerId="LiveId" clId="{5F5E3E42-610D-4693-88C5-F29B44CC9E44}" dt="2020-02-09T09:13:32.303" v="3975" actId="47"/>
        <pc:sldMkLst>
          <pc:docMk/>
          <pc:sldMk cId="359177125" sldId="327"/>
        </pc:sldMkLst>
        <pc:spChg chg="mod">
          <ac:chgData name="hui xu" userId="70b675938bab3b5e" providerId="LiveId" clId="{5F5E3E42-610D-4693-88C5-F29B44CC9E44}" dt="2020-02-08T05:48:09.371" v="724" actId="20577"/>
          <ac:spMkLst>
            <pc:docMk/>
            <pc:sldMk cId="359177125" sldId="327"/>
            <ac:spMk id="2" creationId="{55F68020-EF0F-4347-8F99-333F4470D0AB}"/>
          </ac:spMkLst>
        </pc:spChg>
        <pc:picChg chg="add mod">
          <ac:chgData name="hui xu" userId="70b675938bab3b5e" providerId="LiveId" clId="{5F5E3E42-610D-4693-88C5-F29B44CC9E44}" dt="2020-02-08T05:48:01.983" v="710" actId="1076"/>
          <ac:picMkLst>
            <pc:docMk/>
            <pc:sldMk cId="359177125" sldId="327"/>
            <ac:picMk id="3" creationId="{89FF40FB-4725-4BF8-8305-F8F1CC724F61}"/>
          </ac:picMkLst>
        </pc:picChg>
      </pc:sldChg>
      <pc:sldChg chg="modSp add">
        <pc:chgData name="hui xu" userId="70b675938bab3b5e" providerId="LiveId" clId="{5F5E3E42-610D-4693-88C5-F29B44CC9E44}" dt="2020-02-09T10:00:54.725" v="4636" actId="20577"/>
        <pc:sldMkLst>
          <pc:docMk/>
          <pc:sldMk cId="2405884230" sldId="328"/>
        </pc:sldMkLst>
        <pc:spChg chg="mod">
          <ac:chgData name="hui xu" userId="70b675938bab3b5e" providerId="LiveId" clId="{5F5E3E42-610D-4693-88C5-F29B44CC9E44}" dt="2020-02-09T10:00:54.725" v="4636" actId="20577"/>
          <ac:spMkLst>
            <pc:docMk/>
            <pc:sldMk cId="2405884230" sldId="328"/>
            <ac:spMk id="2" creationId="{F41895F3-3E61-4653-9EDD-21FF1F14F8B8}"/>
          </ac:spMkLst>
        </pc:spChg>
        <pc:spChg chg="mod">
          <ac:chgData name="hui xu" userId="70b675938bab3b5e" providerId="LiveId" clId="{5F5E3E42-610D-4693-88C5-F29B44CC9E44}" dt="2020-02-09T09:18:33.912" v="4022" actId="21"/>
          <ac:spMkLst>
            <pc:docMk/>
            <pc:sldMk cId="2405884230" sldId="328"/>
            <ac:spMk id="3" creationId="{D1DA2925-1BC0-4641-AA4A-24451EAE2E6C}"/>
          </ac:spMkLst>
        </pc:spChg>
      </pc:sldChg>
      <pc:sldChg chg="addSp delSp modSp add">
        <pc:chgData name="hui xu" userId="70b675938bab3b5e" providerId="LiveId" clId="{5F5E3E42-610D-4693-88C5-F29B44CC9E44}" dt="2020-02-09T09:23:00.137" v="4075" actId="207"/>
        <pc:sldMkLst>
          <pc:docMk/>
          <pc:sldMk cId="2647325986" sldId="329"/>
        </pc:sldMkLst>
        <pc:spChg chg="mod">
          <ac:chgData name="hui xu" userId="70b675938bab3b5e" providerId="LiveId" clId="{5F5E3E42-610D-4693-88C5-F29B44CC9E44}" dt="2020-02-09T09:21:05.121" v="4032" actId="20577"/>
          <ac:spMkLst>
            <pc:docMk/>
            <pc:sldMk cId="2647325986" sldId="329"/>
            <ac:spMk id="2" creationId="{F04FED7A-1204-4503-9A17-CA586615C4FE}"/>
          </ac:spMkLst>
        </pc:spChg>
        <pc:spChg chg="mod">
          <ac:chgData name="hui xu" userId="70b675938bab3b5e" providerId="LiveId" clId="{5F5E3E42-610D-4693-88C5-F29B44CC9E44}" dt="2020-02-09T09:22:49.332" v="4074" actId="207"/>
          <ac:spMkLst>
            <pc:docMk/>
            <pc:sldMk cId="2647325986" sldId="329"/>
            <ac:spMk id="3" creationId="{9ED6DDC9-ED85-473F-8207-9BE60FC293A8}"/>
          </ac:spMkLst>
        </pc:spChg>
        <pc:spChg chg="add del mod">
          <ac:chgData name="hui xu" userId="70b675938bab3b5e" providerId="LiveId" clId="{5F5E3E42-610D-4693-88C5-F29B44CC9E44}" dt="2020-02-09T09:21:23.999" v="4039"/>
          <ac:spMkLst>
            <pc:docMk/>
            <pc:sldMk cId="2647325986" sldId="329"/>
            <ac:spMk id="4" creationId="{947F8378-BACE-4C6A-8741-AE91D4F7F197}"/>
          </ac:spMkLst>
        </pc:spChg>
        <pc:spChg chg="add mod">
          <ac:chgData name="hui xu" userId="70b675938bab3b5e" providerId="LiveId" clId="{5F5E3E42-610D-4693-88C5-F29B44CC9E44}" dt="2020-02-09T09:23:00.137" v="4075" actId="207"/>
          <ac:spMkLst>
            <pc:docMk/>
            <pc:sldMk cId="2647325986" sldId="329"/>
            <ac:spMk id="5" creationId="{C8D9A5B2-ACFA-449F-8B35-8E05C4FB85A4}"/>
          </ac:spMkLst>
        </pc:spChg>
      </pc:sldChg>
      <pc:sldChg chg="modSp add">
        <pc:chgData name="hui xu" userId="70b675938bab3b5e" providerId="LiveId" clId="{5F5E3E42-610D-4693-88C5-F29B44CC9E44}" dt="2020-02-09T09:26:01.031" v="4131" actId="20577"/>
        <pc:sldMkLst>
          <pc:docMk/>
          <pc:sldMk cId="3836187836" sldId="330"/>
        </pc:sldMkLst>
        <pc:spChg chg="mod">
          <ac:chgData name="hui xu" userId="70b675938bab3b5e" providerId="LiveId" clId="{5F5E3E42-610D-4693-88C5-F29B44CC9E44}" dt="2020-02-08T05:52:00.052" v="741"/>
          <ac:spMkLst>
            <pc:docMk/>
            <pc:sldMk cId="3836187836" sldId="330"/>
            <ac:spMk id="2" creationId="{4A745E22-4949-41C1-9E3D-9E218B4F1415}"/>
          </ac:spMkLst>
        </pc:spChg>
        <pc:spChg chg="mod">
          <ac:chgData name="hui xu" userId="70b675938bab3b5e" providerId="LiveId" clId="{5F5E3E42-610D-4693-88C5-F29B44CC9E44}" dt="2020-02-09T09:26:01.031" v="4131" actId="20577"/>
          <ac:spMkLst>
            <pc:docMk/>
            <pc:sldMk cId="3836187836" sldId="330"/>
            <ac:spMk id="3" creationId="{1D0CA344-865A-46FB-A92C-D5486F81F25B}"/>
          </ac:spMkLst>
        </pc:spChg>
      </pc:sldChg>
      <pc:sldChg chg="addSp modSp add del">
        <pc:chgData name="hui xu" userId="70b675938bab3b5e" providerId="LiveId" clId="{5F5E3E42-610D-4693-88C5-F29B44CC9E44}" dt="2020-02-09T09:26:31.339" v="4132" actId="47"/>
        <pc:sldMkLst>
          <pc:docMk/>
          <pc:sldMk cId="1392267971" sldId="331"/>
        </pc:sldMkLst>
        <pc:spChg chg="mod">
          <ac:chgData name="hui xu" userId="70b675938bab3b5e" providerId="LiveId" clId="{5F5E3E42-610D-4693-88C5-F29B44CC9E44}" dt="2020-02-08T06:45:24.974" v="770"/>
          <ac:spMkLst>
            <pc:docMk/>
            <pc:sldMk cId="1392267971" sldId="331"/>
            <ac:spMk id="2" creationId="{A06B3019-5B9C-4F39-8713-03F0264B327A}"/>
          </ac:spMkLst>
        </pc:spChg>
        <pc:spChg chg="add mod">
          <ac:chgData name="hui xu" userId="70b675938bab3b5e" providerId="LiveId" clId="{5F5E3E42-610D-4693-88C5-F29B44CC9E44}" dt="2020-02-08T06:46:24.139" v="827" actId="5793"/>
          <ac:spMkLst>
            <pc:docMk/>
            <pc:sldMk cId="1392267971" sldId="331"/>
            <ac:spMk id="3" creationId="{F428F41F-7812-40F0-9727-76E6BA3445CC}"/>
          </ac:spMkLst>
        </pc:spChg>
      </pc:sldChg>
      <pc:sldChg chg="modSp add">
        <pc:chgData name="hui xu" userId="70b675938bab3b5e" providerId="LiveId" clId="{5F5E3E42-610D-4693-88C5-F29B44CC9E44}" dt="2020-02-09T09:29:01.927" v="4245" actId="20577"/>
        <pc:sldMkLst>
          <pc:docMk/>
          <pc:sldMk cId="1228550285" sldId="332"/>
        </pc:sldMkLst>
        <pc:spChg chg="mod">
          <ac:chgData name="hui xu" userId="70b675938bab3b5e" providerId="LiveId" clId="{5F5E3E42-610D-4693-88C5-F29B44CC9E44}" dt="2020-02-09T09:28:42.562" v="4230" actId="20577"/>
          <ac:spMkLst>
            <pc:docMk/>
            <pc:sldMk cId="1228550285" sldId="332"/>
            <ac:spMk id="2" creationId="{3BE94D0F-D934-4A28-9559-613204354ABB}"/>
          </ac:spMkLst>
        </pc:spChg>
        <pc:spChg chg="mod">
          <ac:chgData name="hui xu" userId="70b675938bab3b5e" providerId="LiveId" clId="{5F5E3E42-610D-4693-88C5-F29B44CC9E44}" dt="2020-02-09T09:29:01.927" v="4245" actId="20577"/>
          <ac:spMkLst>
            <pc:docMk/>
            <pc:sldMk cId="1228550285" sldId="332"/>
            <ac:spMk id="3" creationId="{7722BB60-7B29-4BA7-9513-63C809C067FB}"/>
          </ac:spMkLst>
        </pc:spChg>
      </pc:sldChg>
      <pc:sldChg chg="modSp add">
        <pc:chgData name="hui xu" userId="70b675938bab3b5e" providerId="LiveId" clId="{5F5E3E42-610D-4693-88C5-F29B44CC9E44}" dt="2020-02-09T09:28:23.042" v="4193" actId="20577"/>
        <pc:sldMkLst>
          <pc:docMk/>
          <pc:sldMk cId="1496075499" sldId="333"/>
        </pc:sldMkLst>
        <pc:spChg chg="mod">
          <ac:chgData name="hui xu" userId="70b675938bab3b5e" providerId="LiveId" clId="{5F5E3E42-610D-4693-88C5-F29B44CC9E44}" dt="2020-02-09T09:28:23.042" v="4193" actId="20577"/>
          <ac:spMkLst>
            <pc:docMk/>
            <pc:sldMk cId="1496075499" sldId="333"/>
            <ac:spMk id="2" creationId="{3BE94D0F-D934-4A28-9559-613204354ABB}"/>
          </ac:spMkLst>
        </pc:spChg>
        <pc:spChg chg="mod">
          <ac:chgData name="hui xu" userId="70b675938bab3b5e" providerId="LiveId" clId="{5F5E3E42-610D-4693-88C5-F29B44CC9E44}" dt="2020-02-09T09:27:37.998" v="4155" actId="5793"/>
          <ac:spMkLst>
            <pc:docMk/>
            <pc:sldMk cId="1496075499" sldId="333"/>
            <ac:spMk id="3" creationId="{7722BB60-7B29-4BA7-9513-63C809C067FB}"/>
          </ac:spMkLst>
        </pc:spChg>
      </pc:sldChg>
      <pc:sldChg chg="addSp delSp modSp add">
        <pc:chgData name="hui xu" userId="70b675938bab3b5e" providerId="LiveId" clId="{5F5E3E42-610D-4693-88C5-F29B44CC9E44}" dt="2020-02-09T09:41:08.428" v="4528" actId="20577"/>
        <pc:sldMkLst>
          <pc:docMk/>
          <pc:sldMk cId="3423658037" sldId="334"/>
        </pc:sldMkLst>
        <pc:spChg chg="mod">
          <ac:chgData name="hui xu" userId="70b675938bab3b5e" providerId="LiveId" clId="{5F5E3E42-610D-4693-88C5-F29B44CC9E44}" dt="2020-02-08T06:47:37.967" v="845" actId="20577"/>
          <ac:spMkLst>
            <pc:docMk/>
            <pc:sldMk cId="3423658037" sldId="334"/>
            <ac:spMk id="2" creationId="{F84C71CD-9F94-47CF-A7BF-B0E007D84F79}"/>
          </ac:spMkLst>
        </pc:spChg>
        <pc:spChg chg="add mod">
          <ac:chgData name="hui xu" userId="70b675938bab3b5e" providerId="LiveId" clId="{5F5E3E42-610D-4693-88C5-F29B44CC9E44}" dt="2020-02-09T09:32:43.035" v="4356" actId="1076"/>
          <ac:spMkLst>
            <pc:docMk/>
            <pc:sldMk cId="3423658037" sldId="334"/>
            <ac:spMk id="4" creationId="{E2656978-B697-4F13-88E2-C44656116AAD}"/>
          </ac:spMkLst>
        </pc:spChg>
        <pc:spChg chg="add mod">
          <ac:chgData name="hui xu" userId="70b675938bab3b5e" providerId="LiveId" clId="{5F5E3E42-610D-4693-88C5-F29B44CC9E44}" dt="2020-02-09T09:32:41.317" v="4355" actId="14100"/>
          <ac:spMkLst>
            <pc:docMk/>
            <pc:sldMk cId="3423658037" sldId="334"/>
            <ac:spMk id="5" creationId="{B2862652-A222-4D15-8FB7-383BCE70BCC8}"/>
          </ac:spMkLst>
        </pc:spChg>
        <pc:spChg chg="add mod">
          <ac:chgData name="hui xu" userId="70b675938bab3b5e" providerId="LiveId" clId="{5F5E3E42-610D-4693-88C5-F29B44CC9E44}" dt="2020-02-09T09:39:09.519" v="4467" actId="14100"/>
          <ac:spMkLst>
            <pc:docMk/>
            <pc:sldMk cId="3423658037" sldId="334"/>
            <ac:spMk id="6" creationId="{3DB460D1-9814-4B33-90AD-4EEF40C94E7D}"/>
          </ac:spMkLst>
        </pc:spChg>
        <pc:spChg chg="add mod">
          <ac:chgData name="hui xu" userId="70b675938bab3b5e" providerId="LiveId" clId="{5F5E3E42-610D-4693-88C5-F29B44CC9E44}" dt="2020-02-09T09:38:15.741" v="4444" actId="1076"/>
          <ac:spMkLst>
            <pc:docMk/>
            <pc:sldMk cId="3423658037" sldId="334"/>
            <ac:spMk id="8" creationId="{5C64F015-472D-48EC-B180-4B4598E5A738}"/>
          </ac:spMkLst>
        </pc:spChg>
        <pc:spChg chg="add mod">
          <ac:chgData name="hui xu" userId="70b675938bab3b5e" providerId="LiveId" clId="{5F5E3E42-610D-4693-88C5-F29B44CC9E44}" dt="2020-02-09T09:38:15.741" v="4444" actId="1076"/>
          <ac:spMkLst>
            <pc:docMk/>
            <pc:sldMk cId="3423658037" sldId="334"/>
            <ac:spMk id="10" creationId="{E24C12E1-BDEC-4702-8386-7706F1313E82}"/>
          </ac:spMkLst>
        </pc:spChg>
        <pc:spChg chg="add del mod">
          <ac:chgData name="hui xu" userId="70b675938bab3b5e" providerId="LiveId" clId="{5F5E3E42-610D-4693-88C5-F29B44CC9E44}" dt="2020-02-09T09:34:33.606" v="4384" actId="21"/>
          <ac:spMkLst>
            <pc:docMk/>
            <pc:sldMk cId="3423658037" sldId="334"/>
            <ac:spMk id="12" creationId="{3D0D959C-B8F6-4F90-8671-C462F3F3ECE0}"/>
          </ac:spMkLst>
        </pc:spChg>
        <pc:spChg chg="add del mod">
          <ac:chgData name="hui xu" userId="70b675938bab3b5e" providerId="LiveId" clId="{5F5E3E42-610D-4693-88C5-F29B44CC9E44}" dt="2020-02-09T09:34:33.606" v="4384" actId="21"/>
          <ac:spMkLst>
            <pc:docMk/>
            <pc:sldMk cId="3423658037" sldId="334"/>
            <ac:spMk id="15" creationId="{85A1ADCD-FA3F-4CF3-B6EA-1753F4D2F6A4}"/>
          </ac:spMkLst>
        </pc:spChg>
        <pc:spChg chg="add del mod">
          <ac:chgData name="hui xu" userId="70b675938bab3b5e" providerId="LiveId" clId="{5F5E3E42-610D-4693-88C5-F29B44CC9E44}" dt="2020-02-09T09:34:33.606" v="4384" actId="21"/>
          <ac:spMkLst>
            <pc:docMk/>
            <pc:sldMk cId="3423658037" sldId="334"/>
            <ac:spMk id="17" creationId="{6AB2BC60-2A4F-410E-993D-CE39C0D5F24F}"/>
          </ac:spMkLst>
        </pc:spChg>
        <pc:spChg chg="add mod">
          <ac:chgData name="hui xu" userId="70b675938bab3b5e" providerId="LiveId" clId="{5F5E3E42-610D-4693-88C5-F29B44CC9E44}" dt="2020-02-09T09:38:15.741" v="4444" actId="1076"/>
          <ac:spMkLst>
            <pc:docMk/>
            <pc:sldMk cId="3423658037" sldId="334"/>
            <ac:spMk id="19" creationId="{95154E1C-3427-4FF6-BEDC-494BEFD76165}"/>
          </ac:spMkLst>
        </pc:spChg>
        <pc:spChg chg="add mod">
          <ac:chgData name="hui xu" userId="70b675938bab3b5e" providerId="LiveId" clId="{5F5E3E42-610D-4693-88C5-F29B44CC9E44}" dt="2020-02-09T09:38:55.351" v="4464" actId="20577"/>
          <ac:spMkLst>
            <pc:docMk/>
            <pc:sldMk cId="3423658037" sldId="334"/>
            <ac:spMk id="60" creationId="{0691E371-7223-4254-AED4-B0567A6F2BC2}"/>
          </ac:spMkLst>
        </pc:spChg>
        <pc:spChg chg="add mod">
          <ac:chgData name="hui xu" userId="70b675938bab3b5e" providerId="LiveId" clId="{5F5E3E42-610D-4693-88C5-F29B44CC9E44}" dt="2020-02-09T09:39:43.525" v="4494" actId="1076"/>
          <ac:spMkLst>
            <pc:docMk/>
            <pc:sldMk cId="3423658037" sldId="334"/>
            <ac:spMk id="68" creationId="{73DF385F-CFEF-49C2-BA34-CFA565B2E971}"/>
          </ac:spMkLst>
        </pc:spChg>
        <pc:spChg chg="add mod">
          <ac:chgData name="hui xu" userId="70b675938bab3b5e" providerId="LiveId" clId="{5F5E3E42-610D-4693-88C5-F29B44CC9E44}" dt="2020-02-09T09:40:25.725" v="4517" actId="1036"/>
          <ac:spMkLst>
            <pc:docMk/>
            <pc:sldMk cId="3423658037" sldId="334"/>
            <ac:spMk id="71" creationId="{87CD5776-47DB-4135-B6EE-83323B92BF27}"/>
          </ac:spMkLst>
        </pc:spChg>
        <pc:spChg chg="add mod">
          <ac:chgData name="hui xu" userId="70b675938bab3b5e" providerId="LiveId" clId="{5F5E3E42-610D-4693-88C5-F29B44CC9E44}" dt="2020-02-09T09:40:06.289" v="4509" actId="20577"/>
          <ac:spMkLst>
            <pc:docMk/>
            <pc:sldMk cId="3423658037" sldId="334"/>
            <ac:spMk id="72" creationId="{74593E66-B159-4F6D-AFFA-5968CC0EB588}"/>
          </ac:spMkLst>
        </pc:spChg>
        <pc:spChg chg="add del mod">
          <ac:chgData name="hui xu" userId="70b675938bab3b5e" providerId="LiveId" clId="{5F5E3E42-610D-4693-88C5-F29B44CC9E44}" dt="2020-02-09T09:40:37.239" v="4520" actId="21"/>
          <ac:spMkLst>
            <pc:docMk/>
            <pc:sldMk cId="3423658037" sldId="334"/>
            <ac:spMk id="73" creationId="{C3927AC5-DF40-4D3C-AC52-98FA437C1453}"/>
          </ac:spMkLst>
        </pc:spChg>
        <pc:spChg chg="add del mod">
          <ac:chgData name="hui xu" userId="70b675938bab3b5e" providerId="LiveId" clId="{5F5E3E42-610D-4693-88C5-F29B44CC9E44}" dt="2020-02-09T09:40:37.239" v="4520" actId="21"/>
          <ac:spMkLst>
            <pc:docMk/>
            <pc:sldMk cId="3423658037" sldId="334"/>
            <ac:spMk id="74" creationId="{79C1315A-6581-4743-83E3-FA274FC24F75}"/>
          </ac:spMkLst>
        </pc:spChg>
        <pc:spChg chg="add mod">
          <ac:chgData name="hui xu" userId="70b675938bab3b5e" providerId="LiveId" clId="{5F5E3E42-610D-4693-88C5-F29B44CC9E44}" dt="2020-02-09T09:40:42.635" v="4521" actId="1076"/>
          <ac:spMkLst>
            <pc:docMk/>
            <pc:sldMk cId="3423658037" sldId="334"/>
            <ac:spMk id="75" creationId="{C2AF9CC5-9BA0-4256-BD4F-DD6641DB4AD0}"/>
          </ac:spMkLst>
        </pc:spChg>
        <pc:spChg chg="add mod">
          <ac:chgData name="hui xu" userId="70b675938bab3b5e" providerId="LiveId" clId="{5F5E3E42-610D-4693-88C5-F29B44CC9E44}" dt="2020-02-09T09:40:55.181" v="4525" actId="20577"/>
          <ac:spMkLst>
            <pc:docMk/>
            <pc:sldMk cId="3423658037" sldId="334"/>
            <ac:spMk id="76" creationId="{63C7E0E6-9521-4387-82A6-966C3F223DE5}"/>
          </ac:spMkLst>
        </pc:spChg>
        <pc:spChg chg="add mod">
          <ac:chgData name="hui xu" userId="70b675938bab3b5e" providerId="LiveId" clId="{5F5E3E42-610D-4693-88C5-F29B44CC9E44}" dt="2020-02-09T09:41:08.428" v="4528" actId="20577"/>
          <ac:spMkLst>
            <pc:docMk/>
            <pc:sldMk cId="3423658037" sldId="334"/>
            <ac:spMk id="77" creationId="{A1C6CDF6-BE4A-4953-9BAC-972458B68CBC}"/>
          </ac:spMkLst>
        </pc:spChg>
        <pc:picChg chg="add del mod">
          <ac:chgData name="hui xu" userId="70b675938bab3b5e" providerId="LiveId" clId="{5F5E3E42-610D-4693-88C5-F29B44CC9E44}" dt="2020-02-09T09:32:05.934" v="4343" actId="21"/>
          <ac:picMkLst>
            <pc:docMk/>
            <pc:sldMk cId="3423658037" sldId="334"/>
            <ac:picMk id="3" creationId="{5C1545FB-2D2F-4307-8D78-576D69F5E46D}"/>
          </ac:picMkLst>
        </pc:picChg>
        <pc:cxnChg chg="add mod">
          <ac:chgData name="hui xu" userId="70b675938bab3b5e" providerId="LiveId" clId="{5F5E3E42-610D-4693-88C5-F29B44CC9E44}" dt="2020-02-09T09:38:15.741" v="4444" actId="1076"/>
          <ac:cxnSpMkLst>
            <pc:docMk/>
            <pc:sldMk cId="3423658037" sldId="334"/>
            <ac:cxnSpMk id="7" creationId="{30DCFB64-951F-4CB9-8139-49197BB12258}"/>
          </ac:cxnSpMkLst>
        </pc:cxnChg>
        <pc:cxnChg chg="add mod">
          <ac:chgData name="hui xu" userId="70b675938bab3b5e" providerId="LiveId" clId="{5F5E3E42-610D-4693-88C5-F29B44CC9E44}" dt="2020-02-09T09:38:15.741" v="4444" actId="1076"/>
          <ac:cxnSpMkLst>
            <pc:docMk/>
            <pc:sldMk cId="3423658037" sldId="334"/>
            <ac:cxnSpMk id="9" creationId="{02B15864-E2CD-4D68-9A32-1CEA9BB44ECE}"/>
          </ac:cxnSpMkLst>
        </pc:cxnChg>
        <pc:cxnChg chg="add mod">
          <ac:chgData name="hui xu" userId="70b675938bab3b5e" providerId="LiveId" clId="{5F5E3E42-610D-4693-88C5-F29B44CC9E44}" dt="2020-02-09T09:38:15.741" v="4444" actId="1076"/>
          <ac:cxnSpMkLst>
            <pc:docMk/>
            <pc:sldMk cId="3423658037" sldId="334"/>
            <ac:cxnSpMk id="11" creationId="{A0AC4540-2A2E-4B92-B4D6-AD2CE4F47A91}"/>
          </ac:cxnSpMkLst>
        </pc:cxnChg>
        <pc:cxnChg chg="add mod">
          <ac:chgData name="hui xu" userId="70b675938bab3b5e" providerId="LiveId" clId="{5F5E3E42-610D-4693-88C5-F29B44CC9E44}" dt="2020-02-09T09:38:15.741" v="4444" actId="1076"/>
          <ac:cxnSpMkLst>
            <pc:docMk/>
            <pc:sldMk cId="3423658037" sldId="334"/>
            <ac:cxnSpMk id="13" creationId="{F49A0130-4368-4D69-8089-FE1C9BFDC885}"/>
          </ac:cxnSpMkLst>
        </pc:cxnChg>
        <pc:cxnChg chg="add del mod">
          <ac:chgData name="hui xu" userId="70b675938bab3b5e" providerId="LiveId" clId="{5F5E3E42-610D-4693-88C5-F29B44CC9E44}" dt="2020-02-09T09:34:33.606" v="4384" actId="21"/>
          <ac:cxnSpMkLst>
            <pc:docMk/>
            <pc:sldMk cId="3423658037" sldId="334"/>
            <ac:cxnSpMk id="14" creationId="{3654AC96-CF7F-4C6B-9946-E3FB5DADE1DD}"/>
          </ac:cxnSpMkLst>
        </pc:cxnChg>
        <pc:cxnChg chg="add del mod">
          <ac:chgData name="hui xu" userId="70b675938bab3b5e" providerId="LiveId" clId="{5F5E3E42-610D-4693-88C5-F29B44CC9E44}" dt="2020-02-09T09:34:33.606" v="4384" actId="21"/>
          <ac:cxnSpMkLst>
            <pc:docMk/>
            <pc:sldMk cId="3423658037" sldId="334"/>
            <ac:cxnSpMk id="16" creationId="{4B0A24FC-373F-413B-913F-2BBD8E10AECE}"/>
          </ac:cxnSpMkLst>
        </pc:cxnChg>
        <pc:cxnChg chg="add del mod">
          <ac:chgData name="hui xu" userId="70b675938bab3b5e" providerId="LiveId" clId="{5F5E3E42-610D-4693-88C5-F29B44CC9E44}" dt="2020-02-09T09:34:33.606" v="4384" actId="21"/>
          <ac:cxnSpMkLst>
            <pc:docMk/>
            <pc:sldMk cId="3423658037" sldId="334"/>
            <ac:cxnSpMk id="18" creationId="{05F31464-5E18-43B1-87BF-4F98B0D520D6}"/>
          </ac:cxnSpMkLst>
        </pc:cxnChg>
        <pc:cxnChg chg="add del mod">
          <ac:chgData name="hui xu" userId="70b675938bab3b5e" providerId="LiveId" clId="{5F5E3E42-610D-4693-88C5-F29B44CC9E44}" dt="2020-02-09T09:34:33.606" v="4384" actId="21"/>
          <ac:cxnSpMkLst>
            <pc:docMk/>
            <pc:sldMk cId="3423658037" sldId="334"/>
            <ac:cxnSpMk id="20" creationId="{8B7FF68F-918C-4BF6-8B77-C8887DE58639}"/>
          </ac:cxnSpMkLst>
        </pc:cxnChg>
        <pc:cxnChg chg="add mod">
          <ac:chgData name="hui xu" userId="70b675938bab3b5e" providerId="LiveId" clId="{5F5E3E42-610D-4693-88C5-F29B44CC9E44}" dt="2020-02-09T09:38:15.741" v="4444" actId="1076"/>
          <ac:cxnSpMkLst>
            <pc:docMk/>
            <pc:sldMk cId="3423658037" sldId="334"/>
            <ac:cxnSpMk id="63" creationId="{D754A3D2-909C-48B7-8BC2-2F87DBD54D3D}"/>
          </ac:cxnSpMkLst>
        </pc:cxnChg>
      </pc:sldChg>
      <pc:sldChg chg="addSp add del">
        <pc:chgData name="hui xu" userId="70b675938bab3b5e" providerId="LiveId" clId="{5F5E3E42-610D-4693-88C5-F29B44CC9E44}" dt="2020-02-09T09:45:36.585" v="4571" actId="2696"/>
        <pc:sldMkLst>
          <pc:docMk/>
          <pc:sldMk cId="421470865" sldId="335"/>
        </pc:sldMkLst>
        <pc:picChg chg="add">
          <ac:chgData name="hui xu" userId="70b675938bab3b5e" providerId="LiveId" clId="{5F5E3E42-610D-4693-88C5-F29B44CC9E44}" dt="2020-02-08T06:48:04.606" v="850"/>
          <ac:picMkLst>
            <pc:docMk/>
            <pc:sldMk cId="421470865" sldId="335"/>
            <ac:picMk id="4" creationId="{F15795E5-692A-4FCC-98CB-05A3BD772958}"/>
          </ac:picMkLst>
        </pc:picChg>
      </pc:sldChg>
      <pc:sldChg chg="addSp add del">
        <pc:chgData name="hui xu" userId="70b675938bab3b5e" providerId="LiveId" clId="{5F5E3E42-610D-4693-88C5-F29B44CC9E44}" dt="2020-02-09T09:45:36.585" v="4571" actId="2696"/>
        <pc:sldMkLst>
          <pc:docMk/>
          <pc:sldMk cId="543624578" sldId="336"/>
        </pc:sldMkLst>
        <pc:picChg chg="add">
          <ac:chgData name="hui xu" userId="70b675938bab3b5e" providerId="LiveId" clId="{5F5E3E42-610D-4693-88C5-F29B44CC9E44}" dt="2020-02-08T06:48:21.163" v="852"/>
          <ac:picMkLst>
            <pc:docMk/>
            <pc:sldMk cId="543624578" sldId="336"/>
            <ac:picMk id="2" creationId="{DC493E76-239C-4955-B194-C9F516CD2007}"/>
          </ac:picMkLst>
        </pc:picChg>
      </pc:sldChg>
      <pc:sldChg chg="addSp modSp add del">
        <pc:chgData name="hui xu" userId="70b675938bab3b5e" providerId="LiveId" clId="{5F5E3E42-610D-4693-88C5-F29B44CC9E44}" dt="2020-02-09T09:45:36.585" v="4571" actId="2696"/>
        <pc:sldMkLst>
          <pc:docMk/>
          <pc:sldMk cId="430414656" sldId="337"/>
        </pc:sldMkLst>
        <pc:spChg chg="add mod">
          <ac:chgData name="hui xu" userId="70b675938bab3b5e" providerId="LiveId" clId="{5F5E3E42-610D-4693-88C5-F29B44CC9E44}" dt="2020-02-08T06:49:20.725" v="856" actId="1076"/>
          <ac:spMkLst>
            <pc:docMk/>
            <pc:sldMk cId="430414656" sldId="337"/>
            <ac:spMk id="3" creationId="{5755C89C-C797-4B86-BFD0-9308A0834BBE}"/>
          </ac:spMkLst>
        </pc:spChg>
        <pc:picChg chg="add">
          <ac:chgData name="hui xu" userId="70b675938bab3b5e" providerId="LiveId" clId="{5F5E3E42-610D-4693-88C5-F29B44CC9E44}" dt="2020-02-08T06:48:53.173" v="854"/>
          <ac:picMkLst>
            <pc:docMk/>
            <pc:sldMk cId="430414656" sldId="337"/>
            <ac:picMk id="2" creationId="{005495FD-29A8-47FA-9159-BF156B782000}"/>
          </ac:picMkLst>
        </pc:picChg>
      </pc:sldChg>
      <pc:sldChg chg="modSp add">
        <pc:chgData name="hui xu" userId="70b675938bab3b5e" providerId="LiveId" clId="{5F5E3E42-610D-4693-88C5-F29B44CC9E44}" dt="2020-02-08T06:52:32.516" v="880" actId="15"/>
        <pc:sldMkLst>
          <pc:docMk/>
          <pc:sldMk cId="490232153" sldId="338"/>
        </pc:sldMkLst>
        <pc:spChg chg="mod">
          <ac:chgData name="hui xu" userId="70b675938bab3b5e" providerId="LiveId" clId="{5F5E3E42-610D-4693-88C5-F29B44CC9E44}" dt="2020-02-08T06:49:35.138" v="858"/>
          <ac:spMkLst>
            <pc:docMk/>
            <pc:sldMk cId="490232153" sldId="338"/>
            <ac:spMk id="2" creationId="{D337400C-AC60-4C8C-B29A-7C5D578874BD}"/>
          </ac:spMkLst>
        </pc:spChg>
        <pc:spChg chg="mod">
          <ac:chgData name="hui xu" userId="70b675938bab3b5e" providerId="LiveId" clId="{5F5E3E42-610D-4693-88C5-F29B44CC9E44}" dt="2020-02-08T06:52:32.516" v="880" actId="15"/>
          <ac:spMkLst>
            <pc:docMk/>
            <pc:sldMk cId="490232153" sldId="338"/>
            <ac:spMk id="3" creationId="{11527F65-498C-47AA-A71F-1010E4F0D288}"/>
          </ac:spMkLst>
        </pc:spChg>
      </pc:sldChg>
      <pc:sldChg chg="modSp add">
        <pc:chgData name="hui xu" userId="70b675938bab3b5e" providerId="LiveId" clId="{5F5E3E42-610D-4693-88C5-F29B44CC9E44}" dt="2020-02-08T06:58:47.326" v="893" actId="20577"/>
        <pc:sldMkLst>
          <pc:docMk/>
          <pc:sldMk cId="830927572" sldId="339"/>
        </pc:sldMkLst>
        <pc:spChg chg="mod">
          <ac:chgData name="hui xu" userId="70b675938bab3b5e" providerId="LiveId" clId="{5F5E3E42-610D-4693-88C5-F29B44CC9E44}" dt="2020-02-08T06:55:03.861" v="889" actId="20577"/>
          <ac:spMkLst>
            <pc:docMk/>
            <pc:sldMk cId="830927572" sldId="339"/>
            <ac:spMk id="2" creationId="{F5874009-B231-42BF-B27C-53BB21141410}"/>
          </ac:spMkLst>
        </pc:spChg>
        <pc:spChg chg="mod">
          <ac:chgData name="hui xu" userId="70b675938bab3b5e" providerId="LiveId" clId="{5F5E3E42-610D-4693-88C5-F29B44CC9E44}" dt="2020-02-08T06:58:47.326" v="893" actId="20577"/>
          <ac:spMkLst>
            <pc:docMk/>
            <pc:sldMk cId="830927572" sldId="339"/>
            <ac:spMk id="3" creationId="{009CE61E-B989-4330-A2E5-E4D045C841F0}"/>
          </ac:spMkLst>
        </pc:spChg>
      </pc:sldChg>
      <pc:sldChg chg="addSp modSp add del">
        <pc:chgData name="hui xu" userId="70b675938bab3b5e" providerId="LiveId" clId="{5F5E3E42-610D-4693-88C5-F29B44CC9E44}" dt="2020-02-09T09:50:22.082" v="4608" actId="2696"/>
        <pc:sldMkLst>
          <pc:docMk/>
          <pc:sldMk cId="3301736562" sldId="340"/>
        </pc:sldMkLst>
        <pc:picChg chg="add mod">
          <ac:chgData name="hui xu" userId="70b675938bab3b5e" providerId="LiveId" clId="{5F5E3E42-610D-4693-88C5-F29B44CC9E44}" dt="2020-02-08T10:13:38.103" v="899" actId="1076"/>
          <ac:picMkLst>
            <pc:docMk/>
            <pc:sldMk cId="3301736562" sldId="340"/>
            <ac:picMk id="4" creationId="{2FCBFD6B-5E7E-4A13-8D42-C3D1BA888D84}"/>
          </ac:picMkLst>
        </pc:picChg>
      </pc:sldChg>
      <pc:sldChg chg="modSp add del">
        <pc:chgData name="hui xu" userId="70b675938bab3b5e" providerId="LiveId" clId="{5F5E3E42-610D-4693-88C5-F29B44CC9E44}" dt="2020-02-09T09:54:35.368" v="4611" actId="2696"/>
        <pc:sldMkLst>
          <pc:docMk/>
          <pc:sldMk cId="2217333613" sldId="341"/>
        </pc:sldMkLst>
        <pc:spChg chg="mod">
          <ac:chgData name="hui xu" userId="70b675938bab3b5e" providerId="LiveId" clId="{5F5E3E42-610D-4693-88C5-F29B44CC9E44}" dt="2020-02-08T10:18:37.413" v="901"/>
          <ac:spMkLst>
            <pc:docMk/>
            <pc:sldMk cId="2217333613" sldId="341"/>
            <ac:spMk id="2" creationId="{39FF8862-F7D3-42D7-8E18-70112F2B0C11}"/>
          </ac:spMkLst>
        </pc:spChg>
        <pc:spChg chg="mod">
          <ac:chgData name="hui xu" userId="70b675938bab3b5e" providerId="LiveId" clId="{5F5E3E42-610D-4693-88C5-F29B44CC9E44}" dt="2020-02-08T10:18:43.492" v="903" actId="5793"/>
          <ac:spMkLst>
            <pc:docMk/>
            <pc:sldMk cId="2217333613" sldId="341"/>
            <ac:spMk id="3" creationId="{A1590092-6F27-489F-9A29-D7162B09FAB2}"/>
          </ac:spMkLst>
        </pc:spChg>
      </pc:sldChg>
      <pc:sldChg chg="modSp add">
        <pc:chgData name="hui xu" userId="70b675938bab3b5e" providerId="LiveId" clId="{5F5E3E42-610D-4693-88C5-F29B44CC9E44}" dt="2020-02-09T09:55:05.644" v="4612" actId="20577"/>
        <pc:sldMkLst>
          <pc:docMk/>
          <pc:sldMk cId="3897082389" sldId="342"/>
        </pc:sldMkLst>
        <pc:spChg chg="mod">
          <ac:chgData name="hui xu" userId="70b675938bab3b5e" providerId="LiveId" clId="{5F5E3E42-610D-4693-88C5-F29B44CC9E44}" dt="2020-02-09T09:55:05.644" v="4612" actId="20577"/>
          <ac:spMkLst>
            <pc:docMk/>
            <pc:sldMk cId="3897082389" sldId="342"/>
            <ac:spMk id="2" creationId="{B4EC4DB4-36F0-472F-8F18-49815DC2DB69}"/>
          </ac:spMkLst>
        </pc:spChg>
        <pc:spChg chg="mod">
          <ac:chgData name="hui xu" userId="70b675938bab3b5e" providerId="LiveId" clId="{5F5E3E42-610D-4693-88C5-F29B44CC9E44}" dt="2020-02-08T10:19:29.522" v="910" actId="21"/>
          <ac:spMkLst>
            <pc:docMk/>
            <pc:sldMk cId="3897082389" sldId="342"/>
            <ac:spMk id="3" creationId="{E29DAF14-DC02-4DE7-B5AC-FCCA1A3F6AC5}"/>
          </ac:spMkLst>
        </pc:spChg>
      </pc:sldChg>
      <pc:sldChg chg="modSp add">
        <pc:chgData name="hui xu" userId="70b675938bab3b5e" providerId="LiveId" clId="{5F5E3E42-610D-4693-88C5-F29B44CC9E44}" dt="2020-02-09T09:59:07.410" v="4615" actId="207"/>
        <pc:sldMkLst>
          <pc:docMk/>
          <pc:sldMk cId="2638808777" sldId="343"/>
        </pc:sldMkLst>
        <pc:spChg chg="mod">
          <ac:chgData name="hui xu" userId="70b675938bab3b5e" providerId="LiveId" clId="{5F5E3E42-610D-4693-88C5-F29B44CC9E44}" dt="2020-02-08T10:19:38.821" v="912"/>
          <ac:spMkLst>
            <pc:docMk/>
            <pc:sldMk cId="2638808777" sldId="343"/>
            <ac:spMk id="2" creationId="{57255EE0-7325-4F57-A56C-2845C784B8FC}"/>
          </ac:spMkLst>
        </pc:spChg>
        <pc:spChg chg="mod">
          <ac:chgData name="hui xu" userId="70b675938bab3b5e" providerId="LiveId" clId="{5F5E3E42-610D-4693-88C5-F29B44CC9E44}" dt="2020-02-09T09:59:07.410" v="4615" actId="207"/>
          <ac:spMkLst>
            <pc:docMk/>
            <pc:sldMk cId="2638808777" sldId="343"/>
            <ac:spMk id="3" creationId="{A5FDA8BF-C443-462F-A49D-1E2734797E97}"/>
          </ac:spMkLst>
        </pc:spChg>
      </pc:sldChg>
      <pc:sldChg chg="modSp add">
        <pc:chgData name="hui xu" userId="70b675938bab3b5e" providerId="LiveId" clId="{5F5E3E42-610D-4693-88C5-F29B44CC9E44}" dt="2020-02-09T10:00:12.100" v="4634" actId="20577"/>
        <pc:sldMkLst>
          <pc:docMk/>
          <pc:sldMk cId="3315449409" sldId="344"/>
        </pc:sldMkLst>
        <pc:spChg chg="mod">
          <ac:chgData name="hui xu" userId="70b675938bab3b5e" providerId="LiveId" clId="{5F5E3E42-610D-4693-88C5-F29B44CC9E44}" dt="2020-02-08T10:21:20.213" v="928"/>
          <ac:spMkLst>
            <pc:docMk/>
            <pc:sldMk cId="3315449409" sldId="344"/>
            <ac:spMk id="2" creationId="{A88A823A-1813-436B-A2CE-81E9F873709A}"/>
          </ac:spMkLst>
        </pc:spChg>
        <pc:spChg chg="mod">
          <ac:chgData name="hui xu" userId="70b675938bab3b5e" providerId="LiveId" clId="{5F5E3E42-610D-4693-88C5-F29B44CC9E44}" dt="2020-02-09T10:00:12.100" v="4634" actId="20577"/>
          <ac:spMkLst>
            <pc:docMk/>
            <pc:sldMk cId="3315449409" sldId="344"/>
            <ac:spMk id="3" creationId="{90AA7989-398D-4039-9247-BEB72CC533CE}"/>
          </ac:spMkLst>
        </pc:spChg>
      </pc:sldChg>
      <pc:sldChg chg="addSp delSp modSp add">
        <pc:chgData name="hui xu" userId="70b675938bab3b5e" providerId="LiveId" clId="{5F5E3E42-610D-4693-88C5-F29B44CC9E44}" dt="2020-02-09T10:07:13.473" v="4766" actId="1076"/>
        <pc:sldMkLst>
          <pc:docMk/>
          <pc:sldMk cId="1127137960" sldId="345"/>
        </pc:sldMkLst>
        <pc:spChg chg="mod">
          <ac:chgData name="hui xu" userId="70b675938bab3b5e" providerId="LiveId" clId="{5F5E3E42-610D-4693-88C5-F29B44CC9E44}" dt="2020-02-08T10:22:13.177" v="959" actId="20577"/>
          <ac:spMkLst>
            <pc:docMk/>
            <pc:sldMk cId="1127137960" sldId="345"/>
            <ac:spMk id="2" creationId="{A6912B30-B8E4-4470-A7C4-8D4163B96053}"/>
          </ac:spMkLst>
        </pc:spChg>
        <pc:spChg chg="add mod">
          <ac:chgData name="hui xu" userId="70b675938bab3b5e" providerId="LiveId" clId="{5F5E3E42-610D-4693-88C5-F29B44CC9E44}" dt="2020-02-09T10:07:13.473" v="4766" actId="1076"/>
          <ac:spMkLst>
            <pc:docMk/>
            <pc:sldMk cId="1127137960" sldId="345"/>
            <ac:spMk id="4" creationId="{813FC077-E43A-44BD-88FD-88B2B5385130}"/>
          </ac:spMkLst>
        </pc:spChg>
        <pc:picChg chg="add del mod">
          <ac:chgData name="hui xu" userId="70b675938bab3b5e" providerId="LiveId" clId="{5F5E3E42-610D-4693-88C5-F29B44CC9E44}" dt="2020-02-09T10:01:10.034" v="4637" actId="21"/>
          <ac:picMkLst>
            <pc:docMk/>
            <pc:sldMk cId="1127137960" sldId="345"/>
            <ac:picMk id="3" creationId="{376B1BCE-18FD-42D6-9D84-829E2A62333E}"/>
          </ac:picMkLst>
        </pc:picChg>
      </pc:sldChg>
      <pc:sldChg chg="modSp add">
        <pc:chgData name="hui xu" userId="70b675938bab3b5e" providerId="LiveId" clId="{5F5E3E42-610D-4693-88C5-F29B44CC9E44}" dt="2020-02-08T10:23:44.059" v="967" actId="15"/>
        <pc:sldMkLst>
          <pc:docMk/>
          <pc:sldMk cId="2897974069" sldId="346"/>
        </pc:sldMkLst>
        <pc:spChg chg="mod">
          <ac:chgData name="hui xu" userId="70b675938bab3b5e" providerId="LiveId" clId="{5F5E3E42-610D-4693-88C5-F29B44CC9E44}" dt="2020-02-08T10:23:05.570" v="961"/>
          <ac:spMkLst>
            <pc:docMk/>
            <pc:sldMk cId="2897974069" sldId="346"/>
            <ac:spMk id="2" creationId="{CA915009-495F-4E76-BA88-8656B30511E3}"/>
          </ac:spMkLst>
        </pc:spChg>
        <pc:spChg chg="mod">
          <ac:chgData name="hui xu" userId="70b675938bab3b5e" providerId="LiveId" clId="{5F5E3E42-610D-4693-88C5-F29B44CC9E44}" dt="2020-02-08T10:23:44.059" v="967" actId="15"/>
          <ac:spMkLst>
            <pc:docMk/>
            <pc:sldMk cId="2897974069" sldId="346"/>
            <ac:spMk id="3" creationId="{F607112B-C781-4B15-A610-631DC6784DF2}"/>
          </ac:spMkLst>
        </pc:spChg>
      </pc:sldChg>
      <pc:sldChg chg="addSp modSp add">
        <pc:chgData name="hui xu" userId="70b675938bab3b5e" providerId="LiveId" clId="{5F5E3E42-610D-4693-88C5-F29B44CC9E44}" dt="2020-02-08T10:24:45.551" v="972"/>
        <pc:sldMkLst>
          <pc:docMk/>
          <pc:sldMk cId="4055946673" sldId="347"/>
        </pc:sldMkLst>
        <pc:spChg chg="mod">
          <ac:chgData name="hui xu" userId="70b675938bab3b5e" providerId="LiveId" clId="{5F5E3E42-610D-4693-88C5-F29B44CC9E44}" dt="2020-02-08T10:24:45.551" v="972"/>
          <ac:spMkLst>
            <pc:docMk/>
            <pc:sldMk cId="4055946673" sldId="347"/>
            <ac:spMk id="2" creationId="{F5D0B944-BA03-4F19-BFBB-841153985FBB}"/>
          </ac:spMkLst>
        </pc:spChg>
        <pc:picChg chg="add mod">
          <ac:chgData name="hui xu" userId="70b675938bab3b5e" providerId="LiveId" clId="{5F5E3E42-610D-4693-88C5-F29B44CC9E44}" dt="2020-02-08T10:24:41.032" v="971" actId="1076"/>
          <ac:picMkLst>
            <pc:docMk/>
            <pc:sldMk cId="4055946673" sldId="347"/>
            <ac:picMk id="3" creationId="{17A88426-0C8F-4C9C-A9EB-66E97A52DF59}"/>
          </ac:picMkLst>
        </pc:picChg>
      </pc:sldChg>
      <pc:sldChg chg="addSp add">
        <pc:chgData name="hui xu" userId="70b675938bab3b5e" providerId="LiveId" clId="{5F5E3E42-610D-4693-88C5-F29B44CC9E44}" dt="2020-02-08T10:25:35.487" v="974"/>
        <pc:sldMkLst>
          <pc:docMk/>
          <pc:sldMk cId="2746493412" sldId="348"/>
        </pc:sldMkLst>
        <pc:picChg chg="add">
          <ac:chgData name="hui xu" userId="70b675938bab3b5e" providerId="LiveId" clId="{5F5E3E42-610D-4693-88C5-F29B44CC9E44}" dt="2020-02-08T10:25:35.487" v="974"/>
          <ac:picMkLst>
            <pc:docMk/>
            <pc:sldMk cId="2746493412" sldId="348"/>
            <ac:picMk id="3" creationId="{3526B43D-3380-4100-A881-F947B22E02AD}"/>
          </ac:picMkLst>
        </pc:picChg>
      </pc:sldChg>
      <pc:sldChg chg="modSp add del">
        <pc:chgData name="hui xu" userId="70b675938bab3b5e" providerId="LiveId" clId="{5F5E3E42-610D-4693-88C5-F29B44CC9E44}" dt="2020-02-09T10:17:49.653" v="4999" actId="47"/>
        <pc:sldMkLst>
          <pc:docMk/>
          <pc:sldMk cId="377382222" sldId="349"/>
        </pc:sldMkLst>
        <pc:spChg chg="mod">
          <ac:chgData name="hui xu" userId="70b675938bab3b5e" providerId="LiveId" clId="{5F5E3E42-610D-4693-88C5-F29B44CC9E44}" dt="2020-02-09T10:17:34.244" v="4998"/>
          <ac:spMkLst>
            <pc:docMk/>
            <pc:sldMk cId="377382222" sldId="349"/>
            <ac:spMk id="2" creationId="{0F5D27D8-7ECF-429D-82D4-58B8085EB70E}"/>
          </ac:spMkLst>
        </pc:spChg>
        <pc:spChg chg="mod">
          <ac:chgData name="hui xu" userId="70b675938bab3b5e" providerId="LiveId" clId="{5F5E3E42-610D-4693-88C5-F29B44CC9E44}" dt="2020-02-09T10:17:30.461" v="4997" actId="20577"/>
          <ac:spMkLst>
            <pc:docMk/>
            <pc:sldMk cId="377382222" sldId="349"/>
            <ac:spMk id="3" creationId="{A9C529BD-BB86-41D3-A37E-A20A7D56600E}"/>
          </ac:spMkLst>
        </pc:spChg>
      </pc:sldChg>
      <pc:sldChg chg="modSp add">
        <pc:chgData name="hui xu" userId="70b675938bab3b5e" providerId="LiveId" clId="{5F5E3E42-610D-4693-88C5-F29B44CC9E44}" dt="2020-02-09T10:18:16.007" v="5001" actId="20577"/>
        <pc:sldMkLst>
          <pc:docMk/>
          <pc:sldMk cId="3184714692" sldId="350"/>
        </pc:sldMkLst>
        <pc:spChg chg="mod">
          <ac:chgData name="hui xu" userId="70b675938bab3b5e" providerId="LiveId" clId="{5F5E3E42-610D-4693-88C5-F29B44CC9E44}" dt="2020-02-09T10:18:16.007" v="5001" actId="20577"/>
          <ac:spMkLst>
            <pc:docMk/>
            <pc:sldMk cId="3184714692" sldId="350"/>
            <ac:spMk id="2" creationId="{E4201F12-FDC8-4D88-A642-C09042197DC3}"/>
          </ac:spMkLst>
        </pc:spChg>
        <pc:spChg chg="mod">
          <ac:chgData name="hui xu" userId="70b675938bab3b5e" providerId="LiveId" clId="{5F5E3E42-610D-4693-88C5-F29B44CC9E44}" dt="2020-02-08T10:27:54.789" v="1016" actId="15"/>
          <ac:spMkLst>
            <pc:docMk/>
            <pc:sldMk cId="3184714692" sldId="350"/>
            <ac:spMk id="3" creationId="{CF725449-C27B-408F-A286-08CD240F8939}"/>
          </ac:spMkLst>
        </pc:spChg>
      </pc:sldChg>
      <pc:sldChg chg="modSp add">
        <pc:chgData name="hui xu" userId="70b675938bab3b5e" providerId="LiveId" clId="{5F5E3E42-610D-4693-88C5-F29B44CC9E44}" dt="2020-02-08T10:29:34.951" v="1021" actId="21"/>
        <pc:sldMkLst>
          <pc:docMk/>
          <pc:sldMk cId="3266681800" sldId="351"/>
        </pc:sldMkLst>
        <pc:spChg chg="mod">
          <ac:chgData name="hui xu" userId="70b675938bab3b5e" providerId="LiveId" clId="{5F5E3E42-610D-4693-88C5-F29B44CC9E44}" dt="2020-02-08T10:29:25.547" v="1018"/>
          <ac:spMkLst>
            <pc:docMk/>
            <pc:sldMk cId="3266681800" sldId="351"/>
            <ac:spMk id="2" creationId="{5D02403E-CA8B-4A43-A075-1996FB071B37}"/>
          </ac:spMkLst>
        </pc:spChg>
        <pc:spChg chg="mod">
          <ac:chgData name="hui xu" userId="70b675938bab3b5e" providerId="LiveId" clId="{5F5E3E42-610D-4693-88C5-F29B44CC9E44}" dt="2020-02-08T10:29:34.951" v="1021" actId="21"/>
          <ac:spMkLst>
            <pc:docMk/>
            <pc:sldMk cId="3266681800" sldId="351"/>
            <ac:spMk id="3" creationId="{34F6C933-14AA-4977-97C0-EE0CBD7BFDD4}"/>
          </ac:spMkLst>
        </pc:spChg>
      </pc:sldChg>
      <pc:sldChg chg="modSp add del">
        <pc:chgData name="hui xu" userId="70b675938bab3b5e" providerId="LiveId" clId="{5F5E3E42-610D-4693-88C5-F29B44CC9E44}" dt="2020-02-09T10:42:19.781" v="5270" actId="47"/>
        <pc:sldMkLst>
          <pc:docMk/>
          <pc:sldMk cId="658195335" sldId="352"/>
        </pc:sldMkLst>
        <pc:spChg chg="mod">
          <ac:chgData name="hui xu" userId="70b675938bab3b5e" providerId="LiveId" clId="{5F5E3E42-610D-4693-88C5-F29B44CC9E44}" dt="2020-02-09T10:42:13.995" v="5268" actId="21"/>
          <ac:spMkLst>
            <pc:docMk/>
            <pc:sldMk cId="658195335" sldId="352"/>
            <ac:spMk id="2" creationId="{7BE55B2B-4B22-426D-A14E-A12BDF31F138}"/>
          </ac:spMkLst>
        </pc:spChg>
        <pc:spChg chg="mod">
          <ac:chgData name="hui xu" userId="70b675938bab3b5e" providerId="LiveId" clId="{5F5E3E42-610D-4693-88C5-F29B44CC9E44}" dt="2020-02-09T10:26:12.304" v="5190" actId="21"/>
          <ac:spMkLst>
            <pc:docMk/>
            <pc:sldMk cId="658195335" sldId="352"/>
            <ac:spMk id="3" creationId="{561EDB16-8003-48D1-91A5-854AECA6E896}"/>
          </ac:spMkLst>
        </pc:spChg>
      </pc:sldChg>
      <pc:sldChg chg="modSp add del">
        <pc:chgData name="hui xu" userId="70b675938bab3b5e" providerId="LiveId" clId="{5F5E3E42-610D-4693-88C5-F29B44CC9E44}" dt="2020-02-09T10:26:37.482" v="5191" actId="47"/>
        <pc:sldMkLst>
          <pc:docMk/>
          <pc:sldMk cId="1730415234" sldId="353"/>
        </pc:sldMkLst>
        <pc:spChg chg="mod">
          <ac:chgData name="hui xu" userId="70b675938bab3b5e" providerId="LiveId" clId="{5F5E3E42-610D-4693-88C5-F29B44CC9E44}" dt="2020-02-08T10:32:53.532" v="1051" actId="20577"/>
          <ac:spMkLst>
            <pc:docMk/>
            <pc:sldMk cId="1730415234" sldId="353"/>
            <ac:spMk id="2" creationId="{3F63D5FD-7B50-4F86-993F-B551F9B3716B}"/>
          </ac:spMkLst>
        </pc:spChg>
        <pc:spChg chg="mod">
          <ac:chgData name="hui xu" userId="70b675938bab3b5e" providerId="LiveId" clId="{5F5E3E42-610D-4693-88C5-F29B44CC9E44}" dt="2020-02-08T10:34:31.321" v="1058" actId="21"/>
          <ac:spMkLst>
            <pc:docMk/>
            <pc:sldMk cId="1730415234" sldId="353"/>
            <ac:spMk id="3" creationId="{85A44B9D-E8F3-4B58-A72D-C4B0EC77450D}"/>
          </ac:spMkLst>
        </pc:spChg>
      </pc:sldChg>
      <pc:sldChg chg="addSp delSp modSp add">
        <pc:chgData name="hui xu" userId="70b675938bab3b5e" providerId="LiveId" clId="{5F5E3E42-610D-4693-88C5-F29B44CC9E44}" dt="2020-02-09T10:18:57.056" v="5009" actId="21"/>
        <pc:sldMkLst>
          <pc:docMk/>
          <pc:sldMk cId="200338319" sldId="354"/>
        </pc:sldMkLst>
        <pc:spChg chg="mod">
          <ac:chgData name="hui xu" userId="70b675938bab3b5e" providerId="LiveId" clId="{5F5E3E42-610D-4693-88C5-F29B44CC9E44}" dt="2020-02-08T10:33:27.583" v="1054"/>
          <ac:spMkLst>
            <pc:docMk/>
            <pc:sldMk cId="200338319" sldId="354"/>
            <ac:spMk id="2" creationId="{B64E35C7-4EAA-4720-8616-0C96DC648285}"/>
          </ac:spMkLst>
        </pc:spChg>
        <pc:spChg chg="mod">
          <ac:chgData name="hui xu" userId="70b675938bab3b5e" providerId="LiveId" clId="{5F5E3E42-610D-4693-88C5-F29B44CC9E44}" dt="2020-02-09T10:18:57.056" v="5009" actId="21"/>
          <ac:spMkLst>
            <pc:docMk/>
            <pc:sldMk cId="200338319" sldId="354"/>
            <ac:spMk id="3" creationId="{ADDE770C-1F30-4A77-91E6-3D515FB44539}"/>
          </ac:spMkLst>
        </pc:spChg>
        <pc:picChg chg="add del">
          <ac:chgData name="hui xu" userId="70b675938bab3b5e" providerId="LiveId" clId="{5F5E3E42-610D-4693-88C5-F29B44CC9E44}" dt="2020-02-08T10:47:52.833" v="1194"/>
          <ac:picMkLst>
            <pc:docMk/>
            <pc:sldMk cId="200338319" sldId="354"/>
            <ac:picMk id="4" creationId="{2C7AE168-4D6B-4114-A0EF-495FB5474A24}"/>
          </ac:picMkLst>
        </pc:picChg>
      </pc:sldChg>
      <pc:sldChg chg="modSp add ord">
        <pc:chgData name="hui xu" userId="70b675938bab3b5e" providerId="LiveId" clId="{5F5E3E42-610D-4693-88C5-F29B44CC9E44}" dt="2020-02-09T10:38:49.222" v="5242"/>
        <pc:sldMkLst>
          <pc:docMk/>
          <pc:sldMk cId="2710935835" sldId="355"/>
        </pc:sldMkLst>
        <pc:spChg chg="mod">
          <ac:chgData name="hui xu" userId="70b675938bab3b5e" providerId="LiveId" clId="{5F5E3E42-610D-4693-88C5-F29B44CC9E44}" dt="2020-02-08T10:34:54.756" v="1060"/>
          <ac:spMkLst>
            <pc:docMk/>
            <pc:sldMk cId="2710935835" sldId="355"/>
            <ac:spMk id="2" creationId="{C73AA9EC-2E0E-4D75-8E08-8AA03B69C286}"/>
          </ac:spMkLst>
        </pc:spChg>
        <pc:spChg chg="mod">
          <ac:chgData name="hui xu" userId="70b675938bab3b5e" providerId="LiveId" clId="{5F5E3E42-610D-4693-88C5-F29B44CC9E44}" dt="2020-02-08T10:35:13.901" v="1072" actId="15"/>
          <ac:spMkLst>
            <pc:docMk/>
            <pc:sldMk cId="2710935835" sldId="355"/>
            <ac:spMk id="3" creationId="{729CFBFB-9223-437E-80C4-50301AE8D7EF}"/>
          </ac:spMkLst>
        </pc:spChg>
      </pc:sldChg>
      <pc:sldChg chg="modSp add ord">
        <pc:chgData name="hui xu" userId="70b675938bab3b5e" providerId="LiveId" clId="{5F5E3E42-610D-4693-88C5-F29B44CC9E44}" dt="2020-02-09T10:38:32.258" v="5238"/>
        <pc:sldMkLst>
          <pc:docMk/>
          <pc:sldMk cId="3920305573" sldId="356"/>
        </pc:sldMkLst>
        <pc:spChg chg="mod">
          <ac:chgData name="hui xu" userId="70b675938bab3b5e" providerId="LiveId" clId="{5F5E3E42-610D-4693-88C5-F29B44CC9E44}" dt="2020-02-08T10:36:31.462" v="1074"/>
          <ac:spMkLst>
            <pc:docMk/>
            <pc:sldMk cId="3920305573" sldId="356"/>
            <ac:spMk id="2" creationId="{3BF027FD-7377-4D4A-BC39-A27615112C2A}"/>
          </ac:spMkLst>
        </pc:spChg>
        <pc:spChg chg="mod">
          <ac:chgData name="hui xu" userId="70b675938bab3b5e" providerId="LiveId" clId="{5F5E3E42-610D-4693-88C5-F29B44CC9E44}" dt="2020-02-08T10:36:49.592" v="1082" actId="21"/>
          <ac:spMkLst>
            <pc:docMk/>
            <pc:sldMk cId="3920305573" sldId="356"/>
            <ac:spMk id="3" creationId="{1EB9642E-2FFD-4466-84E0-5D94DA7811C8}"/>
          </ac:spMkLst>
        </pc:spChg>
      </pc:sldChg>
      <pc:sldChg chg="addSp add del">
        <pc:chgData name="hui xu" userId="70b675938bab3b5e" providerId="LiveId" clId="{5F5E3E42-610D-4693-88C5-F29B44CC9E44}" dt="2020-02-09T10:31:44.235" v="5227" actId="2696"/>
        <pc:sldMkLst>
          <pc:docMk/>
          <pc:sldMk cId="2167549949" sldId="357"/>
        </pc:sldMkLst>
        <pc:picChg chg="add">
          <ac:chgData name="hui xu" userId="70b675938bab3b5e" providerId="LiveId" clId="{5F5E3E42-610D-4693-88C5-F29B44CC9E44}" dt="2020-02-08T10:37:15.023" v="1084"/>
          <ac:picMkLst>
            <pc:docMk/>
            <pc:sldMk cId="2167549949" sldId="357"/>
            <ac:picMk id="4" creationId="{69FAB740-4541-4E73-A401-4BA45EE132F4}"/>
          </ac:picMkLst>
        </pc:picChg>
      </pc:sldChg>
      <pc:sldChg chg="addSp add del">
        <pc:chgData name="hui xu" userId="70b675938bab3b5e" providerId="LiveId" clId="{5F5E3E42-610D-4693-88C5-F29B44CC9E44}" dt="2020-02-09T10:31:44.235" v="5227" actId="2696"/>
        <pc:sldMkLst>
          <pc:docMk/>
          <pc:sldMk cId="3243185964" sldId="358"/>
        </pc:sldMkLst>
        <pc:picChg chg="add">
          <ac:chgData name="hui xu" userId="70b675938bab3b5e" providerId="LiveId" clId="{5F5E3E42-610D-4693-88C5-F29B44CC9E44}" dt="2020-02-08T10:37:32.679" v="1086"/>
          <ac:picMkLst>
            <pc:docMk/>
            <pc:sldMk cId="3243185964" sldId="358"/>
            <ac:picMk id="4" creationId="{94B6FA2F-CCD3-44C2-96EB-B678BA289DD2}"/>
          </ac:picMkLst>
        </pc:picChg>
      </pc:sldChg>
      <pc:sldChg chg="addSp add del">
        <pc:chgData name="hui xu" userId="70b675938bab3b5e" providerId="LiveId" clId="{5F5E3E42-610D-4693-88C5-F29B44CC9E44}" dt="2020-02-09T10:31:50.067" v="5228" actId="2696"/>
        <pc:sldMkLst>
          <pc:docMk/>
          <pc:sldMk cId="3974190012" sldId="359"/>
        </pc:sldMkLst>
        <pc:picChg chg="add">
          <ac:chgData name="hui xu" userId="70b675938bab3b5e" providerId="LiveId" clId="{5F5E3E42-610D-4693-88C5-F29B44CC9E44}" dt="2020-02-08T10:39:42.318" v="1088"/>
          <ac:picMkLst>
            <pc:docMk/>
            <pc:sldMk cId="3974190012" sldId="359"/>
            <ac:picMk id="3" creationId="{81E90D3B-C2FA-4CDD-9A2C-ED874CC06ED6}"/>
          </ac:picMkLst>
        </pc:picChg>
      </pc:sldChg>
      <pc:sldChg chg="addSp modSp add del">
        <pc:chgData name="hui xu" userId="70b675938bab3b5e" providerId="LiveId" clId="{5F5E3E42-610D-4693-88C5-F29B44CC9E44}" dt="2020-02-09T10:31:54.175" v="5229" actId="2696"/>
        <pc:sldMkLst>
          <pc:docMk/>
          <pc:sldMk cId="168708890" sldId="360"/>
        </pc:sldMkLst>
        <pc:spChg chg="mod">
          <ac:chgData name="hui xu" userId="70b675938bab3b5e" providerId="LiveId" clId="{5F5E3E42-610D-4693-88C5-F29B44CC9E44}" dt="2020-02-08T10:40:36.051" v="1114" actId="20577"/>
          <ac:spMkLst>
            <pc:docMk/>
            <pc:sldMk cId="168708890" sldId="360"/>
            <ac:spMk id="2" creationId="{E2E3A0C6-C860-4030-9B24-A2EE3397C320}"/>
          </ac:spMkLst>
        </pc:spChg>
        <pc:picChg chg="add mod modCrop">
          <ac:chgData name="hui xu" userId="70b675938bab3b5e" providerId="LiveId" clId="{5F5E3E42-610D-4693-88C5-F29B44CC9E44}" dt="2020-02-08T10:41:21.707" v="1117" actId="1076"/>
          <ac:picMkLst>
            <pc:docMk/>
            <pc:sldMk cId="168708890" sldId="360"/>
            <ac:picMk id="4" creationId="{81B6AB8A-33C5-4FFD-84CD-482312A2D707}"/>
          </ac:picMkLst>
        </pc:picChg>
        <pc:picChg chg="add mod">
          <ac:chgData name="hui xu" userId="70b675938bab3b5e" providerId="LiveId" clId="{5F5E3E42-610D-4693-88C5-F29B44CC9E44}" dt="2020-02-08T10:41:52.563" v="1127" actId="1076"/>
          <ac:picMkLst>
            <pc:docMk/>
            <pc:sldMk cId="168708890" sldId="360"/>
            <ac:picMk id="5" creationId="{71E3E7B2-5CE8-4BDB-ABAE-9353E3E9CD22}"/>
          </ac:picMkLst>
        </pc:picChg>
        <pc:picChg chg="add mod">
          <ac:chgData name="hui xu" userId="70b675938bab3b5e" providerId="LiveId" clId="{5F5E3E42-610D-4693-88C5-F29B44CC9E44}" dt="2020-02-08T10:41:36.335" v="1123" actId="1076"/>
          <ac:picMkLst>
            <pc:docMk/>
            <pc:sldMk cId="168708890" sldId="360"/>
            <ac:picMk id="6" creationId="{7C2A26B1-C848-484A-AE69-B13A103DE848}"/>
          </ac:picMkLst>
        </pc:picChg>
        <pc:picChg chg="add mod">
          <ac:chgData name="hui xu" userId="70b675938bab3b5e" providerId="LiveId" clId="{5F5E3E42-610D-4693-88C5-F29B44CC9E44}" dt="2020-02-08T10:41:54.874" v="1128" actId="14100"/>
          <ac:picMkLst>
            <pc:docMk/>
            <pc:sldMk cId="168708890" sldId="360"/>
            <ac:picMk id="7" creationId="{DDC406F8-7A00-4F15-B157-86EDEB6C0F48}"/>
          </ac:picMkLst>
        </pc:picChg>
      </pc:sldChg>
      <pc:sldChg chg="modSp add del">
        <pc:chgData name="hui xu" userId="70b675938bab3b5e" providerId="LiveId" clId="{5F5E3E42-610D-4693-88C5-F29B44CC9E44}" dt="2020-02-09T10:39:03.587" v="5243" actId="47"/>
        <pc:sldMkLst>
          <pc:docMk/>
          <pc:sldMk cId="1709678638" sldId="361"/>
        </pc:sldMkLst>
        <pc:spChg chg="mod">
          <ac:chgData name="hui xu" userId="70b675938bab3b5e" providerId="LiveId" clId="{5F5E3E42-610D-4693-88C5-F29B44CC9E44}" dt="2020-02-08T10:42:14.900" v="1130"/>
          <ac:spMkLst>
            <pc:docMk/>
            <pc:sldMk cId="1709678638" sldId="361"/>
            <ac:spMk id="2" creationId="{A8C3EF80-1634-46FE-B6FA-1443C1A00D26}"/>
          </ac:spMkLst>
        </pc:spChg>
        <pc:spChg chg="mod">
          <ac:chgData name="hui xu" userId="70b675938bab3b5e" providerId="LiveId" clId="{5F5E3E42-610D-4693-88C5-F29B44CC9E44}" dt="2020-02-08T10:42:29.428" v="1137" actId="21"/>
          <ac:spMkLst>
            <pc:docMk/>
            <pc:sldMk cId="1709678638" sldId="361"/>
            <ac:spMk id="3" creationId="{09823FBD-0BDF-4A42-81E6-159FF27B1037}"/>
          </ac:spMkLst>
        </pc:spChg>
      </pc:sldChg>
      <pc:sldChg chg="modSp add del ord">
        <pc:chgData name="hui xu" userId="70b675938bab3b5e" providerId="LiveId" clId="{5F5E3E42-610D-4693-88C5-F29B44CC9E44}" dt="2020-02-09T10:39:46.078" v="5248" actId="47"/>
        <pc:sldMkLst>
          <pc:docMk/>
          <pc:sldMk cId="2951304031" sldId="362"/>
        </pc:sldMkLst>
        <pc:spChg chg="mod">
          <ac:chgData name="hui xu" userId="70b675938bab3b5e" providerId="LiveId" clId="{5F5E3E42-610D-4693-88C5-F29B44CC9E44}" dt="2020-02-08T10:42:46.020" v="1139"/>
          <ac:spMkLst>
            <pc:docMk/>
            <pc:sldMk cId="2951304031" sldId="362"/>
            <ac:spMk id="2" creationId="{E19485FB-2018-447F-BAF6-703945E3A77C}"/>
          </ac:spMkLst>
        </pc:spChg>
        <pc:spChg chg="mod">
          <ac:chgData name="hui xu" userId="70b675938bab3b5e" providerId="LiveId" clId="{5F5E3E42-610D-4693-88C5-F29B44CC9E44}" dt="2020-02-08T10:42:54.714" v="1143" actId="21"/>
          <ac:spMkLst>
            <pc:docMk/>
            <pc:sldMk cId="2951304031" sldId="362"/>
            <ac:spMk id="3" creationId="{079CF47D-780B-4BFD-8F12-FD23448FEDAD}"/>
          </ac:spMkLst>
        </pc:spChg>
      </pc:sldChg>
      <pc:sldChg chg="modSp add del">
        <pc:chgData name="hui xu" userId="70b675938bab3b5e" providerId="LiveId" clId="{5F5E3E42-610D-4693-88C5-F29B44CC9E44}" dt="2020-02-09T10:36:07.389" v="5230" actId="47"/>
        <pc:sldMkLst>
          <pc:docMk/>
          <pc:sldMk cId="3112020024" sldId="363"/>
        </pc:sldMkLst>
        <pc:spChg chg="mod">
          <ac:chgData name="hui xu" userId="70b675938bab3b5e" providerId="LiveId" clId="{5F5E3E42-610D-4693-88C5-F29B44CC9E44}" dt="2020-02-08T10:43:25.066" v="1150" actId="27636"/>
          <ac:spMkLst>
            <pc:docMk/>
            <pc:sldMk cId="3112020024" sldId="363"/>
            <ac:spMk id="2" creationId="{ACC714F5-AA9A-4DC9-9399-B638F1BF7A63}"/>
          </ac:spMkLst>
        </pc:spChg>
        <pc:spChg chg="mod">
          <ac:chgData name="hui xu" userId="70b675938bab3b5e" providerId="LiveId" clId="{5F5E3E42-610D-4693-88C5-F29B44CC9E44}" dt="2020-02-08T10:43:22.527" v="1146" actId="21"/>
          <ac:spMkLst>
            <pc:docMk/>
            <pc:sldMk cId="3112020024" sldId="363"/>
            <ac:spMk id="3" creationId="{B612F4C0-9EE9-4984-9933-63879DC1C5CA}"/>
          </ac:spMkLst>
        </pc:spChg>
      </pc:sldChg>
      <pc:sldChg chg="modSp add del">
        <pc:chgData name="hui xu" userId="70b675938bab3b5e" providerId="LiveId" clId="{5F5E3E42-610D-4693-88C5-F29B44CC9E44}" dt="2020-02-09T10:36:11.107" v="5231" actId="47"/>
        <pc:sldMkLst>
          <pc:docMk/>
          <pc:sldMk cId="3803377014" sldId="364"/>
        </pc:sldMkLst>
        <pc:spChg chg="mod">
          <ac:chgData name="hui xu" userId="70b675938bab3b5e" providerId="LiveId" clId="{5F5E3E42-610D-4693-88C5-F29B44CC9E44}" dt="2020-02-08T10:43:40.868" v="1152"/>
          <ac:spMkLst>
            <pc:docMk/>
            <pc:sldMk cId="3803377014" sldId="364"/>
            <ac:spMk id="2" creationId="{2372A5DE-0011-404C-B73A-DDE7EA9E670F}"/>
          </ac:spMkLst>
        </pc:spChg>
        <pc:spChg chg="mod">
          <ac:chgData name="hui xu" userId="70b675938bab3b5e" providerId="LiveId" clId="{5F5E3E42-610D-4693-88C5-F29B44CC9E44}" dt="2020-02-08T10:43:44.280" v="1153"/>
          <ac:spMkLst>
            <pc:docMk/>
            <pc:sldMk cId="3803377014" sldId="364"/>
            <ac:spMk id="3" creationId="{28DEDAF5-C0D7-4CF4-85E1-FB03CA0A1A12}"/>
          </ac:spMkLst>
        </pc:spChg>
      </pc:sldChg>
      <pc:sldChg chg="addSp modSp add del">
        <pc:chgData name="hui xu" userId="70b675938bab3b5e" providerId="LiveId" clId="{5F5E3E42-610D-4693-88C5-F29B44CC9E44}" dt="2020-02-09T10:36:12.251" v="5232" actId="47"/>
        <pc:sldMkLst>
          <pc:docMk/>
          <pc:sldMk cId="2750023724" sldId="365"/>
        </pc:sldMkLst>
        <pc:spChg chg="mod">
          <ac:chgData name="hui xu" userId="70b675938bab3b5e" providerId="LiveId" clId="{5F5E3E42-610D-4693-88C5-F29B44CC9E44}" dt="2020-02-08T10:44:10.896" v="1155"/>
          <ac:spMkLst>
            <pc:docMk/>
            <pc:sldMk cId="2750023724" sldId="365"/>
            <ac:spMk id="2" creationId="{5B5EEEA9-CD3D-4EA3-B2C5-CCD1B78DFE33}"/>
          </ac:spMkLst>
        </pc:spChg>
        <pc:picChg chg="add mod">
          <ac:chgData name="hui xu" userId="70b675938bab3b5e" providerId="LiveId" clId="{5F5E3E42-610D-4693-88C5-F29B44CC9E44}" dt="2020-02-08T10:44:23.646" v="1158" actId="1076"/>
          <ac:picMkLst>
            <pc:docMk/>
            <pc:sldMk cId="2750023724" sldId="365"/>
            <ac:picMk id="4" creationId="{9FC26D1A-7BBA-41F4-833A-9991E50ED55A}"/>
          </ac:picMkLst>
        </pc:picChg>
      </pc:sldChg>
      <pc:sldChg chg="addSp modSp add del">
        <pc:chgData name="hui xu" userId="70b675938bab3b5e" providerId="LiveId" clId="{5F5E3E42-610D-4693-88C5-F29B44CC9E44}" dt="2020-02-09T10:28:42.511" v="5225" actId="47"/>
        <pc:sldMkLst>
          <pc:docMk/>
          <pc:sldMk cId="19091354" sldId="366"/>
        </pc:sldMkLst>
        <pc:spChg chg="mod">
          <ac:chgData name="hui xu" userId="70b675938bab3b5e" providerId="LiveId" clId="{5F5E3E42-610D-4693-88C5-F29B44CC9E44}" dt="2020-02-08T10:44:47.246" v="1171" actId="20577"/>
          <ac:spMkLst>
            <pc:docMk/>
            <pc:sldMk cId="19091354" sldId="366"/>
            <ac:spMk id="2" creationId="{9E90E363-C703-4709-96E2-F594A6E7BC6E}"/>
          </ac:spMkLst>
        </pc:spChg>
        <pc:picChg chg="add mod">
          <ac:chgData name="hui xu" userId="70b675938bab3b5e" providerId="LiveId" clId="{5F5E3E42-610D-4693-88C5-F29B44CC9E44}" dt="2020-02-08T10:44:43.846" v="1162" actId="1076"/>
          <ac:picMkLst>
            <pc:docMk/>
            <pc:sldMk cId="19091354" sldId="366"/>
            <ac:picMk id="4" creationId="{D4AF6605-2497-48F9-B8B2-6C21441AC1A1}"/>
          </ac:picMkLst>
        </pc:picChg>
      </pc:sldChg>
      <pc:sldChg chg="modSp add del ord">
        <pc:chgData name="hui xu" userId="70b675938bab3b5e" providerId="LiveId" clId="{5F5E3E42-610D-4693-88C5-F29B44CC9E44}" dt="2020-02-09T10:28:47.822" v="5226" actId="47"/>
        <pc:sldMkLst>
          <pc:docMk/>
          <pc:sldMk cId="3803192182" sldId="367"/>
        </pc:sldMkLst>
        <pc:spChg chg="mod">
          <ac:chgData name="hui xu" userId="70b675938bab3b5e" providerId="LiveId" clId="{5F5E3E42-610D-4693-88C5-F29B44CC9E44}" dt="2020-02-08T10:46:29.445" v="1183"/>
          <ac:spMkLst>
            <pc:docMk/>
            <pc:sldMk cId="3803192182" sldId="367"/>
            <ac:spMk id="2" creationId="{72262D69-C877-4B37-8AD1-1F3A5FA38DB8}"/>
          </ac:spMkLst>
        </pc:spChg>
        <pc:spChg chg="mod">
          <ac:chgData name="hui xu" userId="70b675938bab3b5e" providerId="LiveId" clId="{5F5E3E42-610D-4693-88C5-F29B44CC9E44}" dt="2020-02-08T10:46:24.031" v="1182" actId="15"/>
          <ac:spMkLst>
            <pc:docMk/>
            <pc:sldMk cId="3803192182" sldId="367"/>
            <ac:spMk id="3" creationId="{0D82870C-E47D-4543-B9F2-C6A70ED424B7}"/>
          </ac:spMkLst>
        </pc:spChg>
      </pc:sldChg>
      <pc:sldChg chg="modSp add del">
        <pc:chgData name="hui xu" userId="70b675938bab3b5e" providerId="LiveId" clId="{5F5E3E42-610D-4693-88C5-F29B44CC9E44}" dt="2020-02-09T10:36:14.970" v="5233" actId="47"/>
        <pc:sldMkLst>
          <pc:docMk/>
          <pc:sldMk cId="2261076151" sldId="368"/>
        </pc:sldMkLst>
        <pc:spChg chg="mod">
          <ac:chgData name="hui xu" userId="70b675938bab3b5e" providerId="LiveId" clId="{5F5E3E42-610D-4693-88C5-F29B44CC9E44}" dt="2020-02-08T10:46:42.382" v="1187"/>
          <ac:spMkLst>
            <pc:docMk/>
            <pc:sldMk cId="2261076151" sldId="368"/>
            <ac:spMk id="2" creationId="{3D9FDADD-2447-4E85-B66D-6139B7AB167D}"/>
          </ac:spMkLst>
        </pc:spChg>
        <pc:spChg chg="mod">
          <ac:chgData name="hui xu" userId="70b675938bab3b5e" providerId="LiveId" clId="{5F5E3E42-610D-4693-88C5-F29B44CC9E44}" dt="2020-02-08T10:46:53.941" v="1192" actId="21"/>
          <ac:spMkLst>
            <pc:docMk/>
            <pc:sldMk cId="2261076151" sldId="368"/>
            <ac:spMk id="3" creationId="{6EA9018D-5BE3-46D2-A01C-64BBF33BBF04}"/>
          </ac:spMkLst>
        </pc:spChg>
      </pc:sldChg>
      <pc:sldChg chg="addSp add del">
        <pc:chgData name="hui xu" userId="70b675938bab3b5e" providerId="LiveId" clId="{5F5E3E42-610D-4693-88C5-F29B44CC9E44}" dt="2020-02-09T10:23:38.422" v="5153" actId="47"/>
        <pc:sldMkLst>
          <pc:docMk/>
          <pc:sldMk cId="1470821723" sldId="369"/>
        </pc:sldMkLst>
        <pc:picChg chg="add">
          <ac:chgData name="hui xu" userId="70b675938bab3b5e" providerId="LiveId" clId="{5F5E3E42-610D-4693-88C5-F29B44CC9E44}" dt="2020-02-08T10:47:56.767" v="1196"/>
          <ac:picMkLst>
            <pc:docMk/>
            <pc:sldMk cId="1470821723" sldId="369"/>
            <ac:picMk id="3" creationId="{CC5E2238-9A0C-4D8C-AEF0-E337143D7F05}"/>
          </ac:picMkLst>
        </pc:picChg>
      </pc:sldChg>
      <pc:sldChg chg="modSp add del">
        <pc:chgData name="hui xu" userId="70b675938bab3b5e" providerId="LiveId" clId="{5F5E3E42-610D-4693-88C5-F29B44CC9E44}" dt="2020-02-09T10:37:48.472" v="5236" actId="47"/>
        <pc:sldMkLst>
          <pc:docMk/>
          <pc:sldMk cId="1818302612" sldId="370"/>
        </pc:sldMkLst>
        <pc:spChg chg="mod">
          <ac:chgData name="hui xu" userId="70b675938bab3b5e" providerId="LiveId" clId="{5F5E3E42-610D-4693-88C5-F29B44CC9E44}" dt="2020-02-08T10:51:07.597" v="1206" actId="21"/>
          <ac:spMkLst>
            <pc:docMk/>
            <pc:sldMk cId="1818302612" sldId="370"/>
            <ac:spMk id="3" creationId="{8817C02D-AD53-4663-B328-1AEDEC728765}"/>
          </ac:spMkLst>
        </pc:spChg>
      </pc:sldChg>
      <pc:sldChg chg="modSp add ord">
        <pc:chgData name="hui xu" userId="70b675938bab3b5e" providerId="LiveId" clId="{5F5E3E42-610D-4693-88C5-F29B44CC9E44}" dt="2020-02-09T10:39:55.782" v="5250"/>
        <pc:sldMkLst>
          <pc:docMk/>
          <pc:sldMk cId="2577998309" sldId="371"/>
        </pc:sldMkLst>
        <pc:spChg chg="mod">
          <ac:chgData name="hui xu" userId="70b675938bab3b5e" providerId="LiveId" clId="{5F5E3E42-610D-4693-88C5-F29B44CC9E44}" dt="2020-02-08T10:51:20.920" v="1208"/>
          <ac:spMkLst>
            <pc:docMk/>
            <pc:sldMk cId="2577998309" sldId="371"/>
            <ac:spMk id="2" creationId="{070AEBBF-6258-4C75-A5D8-D5AAE19FA166}"/>
          </ac:spMkLst>
        </pc:spChg>
        <pc:spChg chg="mod">
          <ac:chgData name="hui xu" userId="70b675938bab3b5e" providerId="LiveId" clId="{5F5E3E42-610D-4693-88C5-F29B44CC9E44}" dt="2020-02-08T10:51:41.821" v="1217" actId="21"/>
          <ac:spMkLst>
            <pc:docMk/>
            <pc:sldMk cId="2577998309" sldId="371"/>
            <ac:spMk id="3" creationId="{9F14F987-2CA0-491E-9F39-A9CBAE591272}"/>
          </ac:spMkLst>
        </pc:spChg>
      </pc:sldChg>
      <pc:sldChg chg="modSp add ord">
        <pc:chgData name="hui xu" userId="70b675938bab3b5e" providerId="LiveId" clId="{5F5E3E42-610D-4693-88C5-F29B44CC9E44}" dt="2020-02-10T09:47:53.033" v="5572" actId="20577"/>
        <pc:sldMkLst>
          <pc:docMk/>
          <pc:sldMk cId="256431527" sldId="372"/>
        </pc:sldMkLst>
        <pc:spChg chg="mod">
          <ac:chgData name="hui xu" userId="70b675938bab3b5e" providerId="LiveId" clId="{5F5E3E42-610D-4693-88C5-F29B44CC9E44}" dt="2020-02-10T09:47:53.033" v="5572" actId="20577"/>
          <ac:spMkLst>
            <pc:docMk/>
            <pc:sldMk cId="256431527" sldId="372"/>
            <ac:spMk id="2" creationId="{8A54B95B-AD1B-4026-AA54-C5B829F57958}"/>
          </ac:spMkLst>
        </pc:spChg>
        <pc:spChg chg="mod">
          <ac:chgData name="hui xu" userId="70b675938bab3b5e" providerId="LiveId" clId="{5F5E3E42-610D-4693-88C5-F29B44CC9E44}" dt="2020-02-08T10:52:16.924" v="1231" actId="14"/>
          <ac:spMkLst>
            <pc:docMk/>
            <pc:sldMk cId="256431527" sldId="372"/>
            <ac:spMk id="3" creationId="{95B148BE-CDF8-4E36-9613-00DCBF451DFB}"/>
          </ac:spMkLst>
        </pc:spChg>
      </pc:sldChg>
      <pc:sldChg chg="modSp add del">
        <pc:chgData name="hui xu" userId="70b675938bab3b5e" providerId="LiveId" clId="{5F5E3E42-610D-4693-88C5-F29B44CC9E44}" dt="2020-02-09T10:37:32.892" v="5235" actId="47"/>
        <pc:sldMkLst>
          <pc:docMk/>
          <pc:sldMk cId="2601995368" sldId="373"/>
        </pc:sldMkLst>
        <pc:spChg chg="mod">
          <ac:chgData name="hui xu" userId="70b675938bab3b5e" providerId="LiveId" clId="{5F5E3E42-610D-4693-88C5-F29B44CC9E44}" dt="2020-02-08T10:52:32.045" v="1233"/>
          <ac:spMkLst>
            <pc:docMk/>
            <pc:sldMk cId="2601995368" sldId="373"/>
            <ac:spMk id="2" creationId="{9C147771-7FC5-45F6-87A6-EA9787A50ABD}"/>
          </ac:spMkLst>
        </pc:spChg>
        <pc:spChg chg="mod">
          <ac:chgData name="hui xu" userId="70b675938bab3b5e" providerId="LiveId" clId="{5F5E3E42-610D-4693-88C5-F29B44CC9E44}" dt="2020-02-08T10:52:40.100" v="1238" actId="15"/>
          <ac:spMkLst>
            <pc:docMk/>
            <pc:sldMk cId="2601995368" sldId="373"/>
            <ac:spMk id="3" creationId="{A3D6B0B5-C8A3-460D-806B-60374BB8FFD6}"/>
          </ac:spMkLst>
        </pc:spChg>
      </pc:sldChg>
      <pc:sldChg chg="add del">
        <pc:chgData name="hui xu" userId="70b675938bab3b5e" providerId="LiveId" clId="{5F5E3E42-610D-4693-88C5-F29B44CC9E44}" dt="2020-02-09T05:58:32.976" v="2038" actId="47"/>
        <pc:sldMkLst>
          <pc:docMk/>
          <pc:sldMk cId="751051956" sldId="374"/>
        </pc:sldMkLst>
      </pc:sldChg>
      <pc:sldChg chg="modSp add">
        <pc:chgData name="hui xu" userId="70b675938bab3b5e" providerId="LiveId" clId="{5F5E3E42-610D-4693-88C5-F29B44CC9E44}" dt="2020-02-09T06:59:07.107" v="3215" actId="20577"/>
        <pc:sldMkLst>
          <pc:docMk/>
          <pc:sldMk cId="3131008420" sldId="374"/>
        </pc:sldMkLst>
        <pc:spChg chg="mod">
          <ac:chgData name="hui xu" userId="70b675938bab3b5e" providerId="LiveId" clId="{5F5E3E42-610D-4693-88C5-F29B44CC9E44}" dt="2020-02-09T06:59:07.107" v="3215" actId="20577"/>
          <ac:spMkLst>
            <pc:docMk/>
            <pc:sldMk cId="3131008420" sldId="374"/>
            <ac:spMk id="2" creationId="{FBED6E9E-B640-4ADA-A3FB-F9DBAB8B1089}"/>
          </ac:spMkLst>
        </pc:spChg>
      </pc:sldChg>
      <pc:sldChg chg="modSp add">
        <pc:chgData name="hui xu" userId="70b675938bab3b5e" providerId="LiveId" clId="{5F5E3E42-610D-4693-88C5-F29B44CC9E44}" dt="2020-02-09T07:08:44.155" v="3459" actId="20577"/>
        <pc:sldMkLst>
          <pc:docMk/>
          <pc:sldMk cId="1397052671" sldId="375"/>
        </pc:sldMkLst>
        <pc:spChg chg="mod">
          <ac:chgData name="hui xu" userId="70b675938bab3b5e" providerId="LiveId" clId="{5F5E3E42-610D-4693-88C5-F29B44CC9E44}" dt="2020-02-09T07:08:44.155" v="3459" actId="20577"/>
          <ac:spMkLst>
            <pc:docMk/>
            <pc:sldMk cId="1397052671" sldId="375"/>
            <ac:spMk id="2" creationId="{28F04618-9FF6-4512-B3F4-D761D94C3CC3}"/>
          </ac:spMkLst>
        </pc:spChg>
      </pc:sldChg>
      <pc:sldChg chg="addSp delSp modSp add">
        <pc:chgData name="hui xu" userId="70b675938bab3b5e" providerId="LiveId" clId="{5F5E3E42-610D-4693-88C5-F29B44CC9E44}" dt="2020-02-09T07:27:31.847" v="3753" actId="20577"/>
        <pc:sldMkLst>
          <pc:docMk/>
          <pc:sldMk cId="217842977" sldId="376"/>
        </pc:sldMkLst>
        <pc:spChg chg="mod">
          <ac:chgData name="hui xu" userId="70b675938bab3b5e" providerId="LiveId" clId="{5F5E3E42-610D-4693-88C5-F29B44CC9E44}" dt="2020-02-09T07:16:01.621" v="3684" actId="20577"/>
          <ac:spMkLst>
            <pc:docMk/>
            <pc:sldMk cId="217842977" sldId="376"/>
            <ac:spMk id="2" creationId="{51301FF3-9F07-4BE0-BD53-3BD356C29F44}"/>
          </ac:spMkLst>
        </pc:spChg>
        <pc:spChg chg="del">
          <ac:chgData name="hui xu" userId="70b675938bab3b5e" providerId="LiveId" clId="{5F5E3E42-610D-4693-88C5-F29B44CC9E44}" dt="2020-02-09T07:15:47.272" v="3648" actId="478"/>
          <ac:spMkLst>
            <pc:docMk/>
            <pc:sldMk cId="217842977" sldId="376"/>
            <ac:spMk id="3" creationId="{1D0240BB-3C4E-45F0-BB0A-3104A637C5EC}"/>
          </ac:spMkLst>
        </pc:spChg>
        <pc:spChg chg="add mod">
          <ac:chgData name="hui xu" userId="70b675938bab3b5e" providerId="LiveId" clId="{5F5E3E42-610D-4693-88C5-F29B44CC9E44}" dt="2020-02-09T07:27:31.847" v="3753" actId="20577"/>
          <ac:spMkLst>
            <pc:docMk/>
            <pc:sldMk cId="217842977" sldId="376"/>
            <ac:spMk id="4" creationId="{0D4C17D7-18C3-42C8-B601-8B50B2A11DF6}"/>
          </ac:spMkLst>
        </pc:spChg>
      </pc:sldChg>
      <pc:sldChg chg="addSp delSp modSp add">
        <pc:chgData name="hui xu" userId="70b675938bab3b5e" providerId="LiveId" clId="{5F5E3E42-610D-4693-88C5-F29B44CC9E44}" dt="2020-02-09T07:17:26.968" v="3694" actId="1076"/>
        <pc:sldMkLst>
          <pc:docMk/>
          <pc:sldMk cId="2992941303" sldId="377"/>
        </pc:sldMkLst>
        <pc:spChg chg="mod">
          <ac:chgData name="hui xu" userId="70b675938bab3b5e" providerId="LiveId" clId="{5F5E3E42-610D-4693-88C5-F29B44CC9E44}" dt="2020-02-09T07:16:57.446" v="3690"/>
          <ac:spMkLst>
            <pc:docMk/>
            <pc:sldMk cId="2992941303" sldId="377"/>
            <ac:spMk id="2" creationId="{7815752A-5DF5-49A3-93D8-BD1DF7549942}"/>
          </ac:spMkLst>
        </pc:spChg>
        <pc:spChg chg="del">
          <ac:chgData name="hui xu" userId="70b675938bab3b5e" providerId="LiveId" clId="{5F5E3E42-610D-4693-88C5-F29B44CC9E44}" dt="2020-02-09T07:16:48.179" v="3687" actId="478"/>
          <ac:spMkLst>
            <pc:docMk/>
            <pc:sldMk cId="2992941303" sldId="377"/>
            <ac:spMk id="3" creationId="{C27C8B35-5013-4F8D-B654-FF1309F0CF36}"/>
          </ac:spMkLst>
        </pc:spChg>
        <pc:spChg chg="add mod">
          <ac:chgData name="hui xu" userId="70b675938bab3b5e" providerId="LiveId" clId="{5F5E3E42-610D-4693-88C5-F29B44CC9E44}" dt="2020-02-09T07:17:26.968" v="3694" actId="1076"/>
          <ac:spMkLst>
            <pc:docMk/>
            <pc:sldMk cId="2992941303" sldId="377"/>
            <ac:spMk id="5" creationId="{9B7D49ED-81E0-413F-98C7-834F764F2ED7}"/>
          </ac:spMkLst>
        </pc:spChg>
        <pc:picChg chg="add del">
          <ac:chgData name="hui xu" userId="70b675938bab3b5e" providerId="LiveId" clId="{5F5E3E42-610D-4693-88C5-F29B44CC9E44}" dt="2020-02-09T07:16:51.513" v="3689" actId="21"/>
          <ac:picMkLst>
            <pc:docMk/>
            <pc:sldMk cId="2992941303" sldId="377"/>
            <ac:picMk id="4" creationId="{A945F329-579C-41B4-B5BD-C53157AE16E0}"/>
          </ac:picMkLst>
        </pc:picChg>
      </pc:sldChg>
      <pc:sldChg chg="addSp delSp modSp add">
        <pc:chgData name="hui xu" userId="70b675938bab3b5e" providerId="LiveId" clId="{5F5E3E42-610D-4693-88C5-F29B44CC9E44}" dt="2020-02-09T09:12:05.757" v="3966" actId="1076"/>
        <pc:sldMkLst>
          <pc:docMk/>
          <pc:sldMk cId="3104282775" sldId="378"/>
        </pc:sldMkLst>
        <pc:spChg chg="del">
          <ac:chgData name="hui xu" userId="70b675938bab3b5e" providerId="LiveId" clId="{5F5E3E42-610D-4693-88C5-F29B44CC9E44}" dt="2020-02-09T09:12:00.764" v="3965" actId="21"/>
          <ac:spMkLst>
            <pc:docMk/>
            <pc:sldMk cId="3104282775" sldId="378"/>
            <ac:spMk id="2" creationId="{210F7FA9-75A7-48A4-8A25-B627A06021EE}"/>
          </ac:spMkLst>
        </pc:spChg>
        <pc:spChg chg="add mod">
          <ac:chgData name="hui xu" userId="70b675938bab3b5e" providerId="LiveId" clId="{5F5E3E42-610D-4693-88C5-F29B44CC9E44}" dt="2020-02-09T09:12:05.757" v="3966" actId="1076"/>
          <ac:spMkLst>
            <pc:docMk/>
            <pc:sldMk cId="3104282775" sldId="378"/>
            <ac:spMk id="3" creationId="{1198F6F0-22C0-4C93-9047-813CAEF81D1C}"/>
          </ac:spMkLst>
        </pc:spChg>
        <pc:spChg chg="add mod">
          <ac:chgData name="hui xu" userId="70b675938bab3b5e" providerId="LiveId" clId="{5F5E3E42-610D-4693-88C5-F29B44CC9E44}" dt="2020-02-09T09:12:05.757" v="3966" actId="1076"/>
          <ac:spMkLst>
            <pc:docMk/>
            <pc:sldMk cId="3104282775" sldId="378"/>
            <ac:spMk id="4" creationId="{F9EB0069-F647-4FDC-AA7F-186E68547802}"/>
          </ac:spMkLst>
        </pc:spChg>
        <pc:spChg chg="add mod">
          <ac:chgData name="hui xu" userId="70b675938bab3b5e" providerId="LiveId" clId="{5F5E3E42-610D-4693-88C5-F29B44CC9E44}" dt="2020-02-09T09:12:05.757" v="3966" actId="1076"/>
          <ac:spMkLst>
            <pc:docMk/>
            <pc:sldMk cId="3104282775" sldId="378"/>
            <ac:spMk id="8" creationId="{8FCB6606-40D5-4597-B6A4-0DEB9C4E274C}"/>
          </ac:spMkLst>
        </pc:spChg>
        <pc:spChg chg="add mod">
          <ac:chgData name="hui xu" userId="70b675938bab3b5e" providerId="LiveId" clId="{5F5E3E42-610D-4693-88C5-F29B44CC9E44}" dt="2020-02-09T09:12:05.757" v="3966" actId="1076"/>
          <ac:spMkLst>
            <pc:docMk/>
            <pc:sldMk cId="3104282775" sldId="378"/>
            <ac:spMk id="9" creationId="{B419BCBD-3084-4F71-AAF0-6FAE6AE55766}"/>
          </ac:spMkLst>
        </pc:spChg>
        <pc:spChg chg="add mod">
          <ac:chgData name="hui xu" userId="70b675938bab3b5e" providerId="LiveId" clId="{5F5E3E42-610D-4693-88C5-F29B44CC9E44}" dt="2020-02-09T09:12:05.757" v="3966" actId="1076"/>
          <ac:spMkLst>
            <pc:docMk/>
            <pc:sldMk cId="3104282775" sldId="378"/>
            <ac:spMk id="41" creationId="{F70C154B-D876-4D7B-92A5-FD783F394AEC}"/>
          </ac:spMkLst>
        </pc:spChg>
        <pc:cxnChg chg="add mod">
          <ac:chgData name="hui xu" userId="70b675938bab3b5e" providerId="LiveId" clId="{5F5E3E42-610D-4693-88C5-F29B44CC9E44}" dt="2020-02-09T09:12:05.757" v="3966" actId="1076"/>
          <ac:cxnSpMkLst>
            <pc:docMk/>
            <pc:sldMk cId="3104282775" sldId="378"/>
            <ac:cxnSpMk id="5" creationId="{49BDF1F2-0C25-46FA-B8E4-4DC8631510E4}"/>
          </ac:cxnSpMkLst>
        </pc:cxnChg>
        <pc:cxnChg chg="add mod">
          <ac:chgData name="hui xu" userId="70b675938bab3b5e" providerId="LiveId" clId="{5F5E3E42-610D-4693-88C5-F29B44CC9E44}" dt="2020-02-09T09:12:05.757" v="3966" actId="1076"/>
          <ac:cxnSpMkLst>
            <pc:docMk/>
            <pc:sldMk cId="3104282775" sldId="378"/>
            <ac:cxnSpMk id="6" creationId="{1025EAEB-FAEA-4D2B-A5F2-BEFC6C6014D0}"/>
          </ac:cxnSpMkLst>
        </pc:cxnChg>
        <pc:cxnChg chg="add mod">
          <ac:chgData name="hui xu" userId="70b675938bab3b5e" providerId="LiveId" clId="{5F5E3E42-610D-4693-88C5-F29B44CC9E44}" dt="2020-02-09T09:12:05.757" v="3966" actId="1076"/>
          <ac:cxnSpMkLst>
            <pc:docMk/>
            <pc:sldMk cId="3104282775" sldId="378"/>
            <ac:cxnSpMk id="7" creationId="{CE32E1F5-A135-42E1-A9E7-84B689033F31}"/>
          </ac:cxnSpMkLst>
        </pc:cxnChg>
        <pc:cxnChg chg="add mod">
          <ac:chgData name="hui xu" userId="70b675938bab3b5e" providerId="LiveId" clId="{5F5E3E42-610D-4693-88C5-F29B44CC9E44}" dt="2020-02-09T09:12:05.757" v="3966" actId="1076"/>
          <ac:cxnSpMkLst>
            <pc:docMk/>
            <pc:sldMk cId="3104282775" sldId="378"/>
            <ac:cxnSpMk id="42" creationId="{4F2F1222-BCC7-4F6D-AA4F-4ED61BDA05F6}"/>
          </ac:cxnSpMkLst>
        </pc:cxnChg>
        <pc:cxnChg chg="add mod">
          <ac:chgData name="hui xu" userId="70b675938bab3b5e" providerId="LiveId" clId="{5F5E3E42-610D-4693-88C5-F29B44CC9E44}" dt="2020-02-09T09:12:05.757" v="3966" actId="1076"/>
          <ac:cxnSpMkLst>
            <pc:docMk/>
            <pc:sldMk cId="3104282775" sldId="378"/>
            <ac:cxnSpMk id="47" creationId="{1871A711-B994-454A-BA29-1F96B091FD7F}"/>
          </ac:cxnSpMkLst>
        </pc:cxnChg>
      </pc:sldChg>
      <pc:sldChg chg="addSp delSp modSp add">
        <pc:chgData name="hui xu" userId="70b675938bab3b5e" providerId="LiveId" clId="{5F5E3E42-610D-4693-88C5-F29B44CC9E44}" dt="2020-02-09T09:16:56.178" v="4007" actId="14100"/>
        <pc:sldMkLst>
          <pc:docMk/>
          <pc:sldMk cId="1521009700" sldId="379"/>
        </pc:sldMkLst>
        <pc:spChg chg="del">
          <ac:chgData name="hui xu" userId="70b675938bab3b5e" providerId="LiveId" clId="{5F5E3E42-610D-4693-88C5-F29B44CC9E44}" dt="2020-02-09T09:09:17.034" v="3918" actId="21"/>
          <ac:spMkLst>
            <pc:docMk/>
            <pc:sldMk cId="1521009700" sldId="379"/>
            <ac:spMk id="2" creationId="{210F7FA9-75A7-48A4-8A25-B627A06021EE}"/>
          </ac:spMkLst>
        </pc:spChg>
        <pc:spChg chg="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3" creationId="{1198F6F0-22C0-4C93-9047-813CAEF81D1C}"/>
          </ac:spMkLst>
        </pc:spChg>
        <pc:spChg chg="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4" creationId="{F9EB0069-F647-4FDC-AA7F-186E68547802}"/>
          </ac:spMkLst>
        </pc:spChg>
        <pc:spChg chg="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8" creationId="{8FCB6606-40D5-4597-B6A4-0DEB9C4E274C}"/>
          </ac:spMkLst>
        </pc:spChg>
        <pc:spChg chg="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9" creationId="{B419BCBD-3084-4F71-AAF0-6FAE6AE55766}"/>
          </ac:spMkLst>
        </pc:spChg>
        <pc:spChg chg="add 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10" creationId="{14883722-AE1D-4C70-9F53-90280E528606}"/>
          </ac:spMkLst>
        </pc:spChg>
        <pc:spChg chg="add 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14" creationId="{918F9EC7-8BFA-4B0B-A5BD-55F520C147F6}"/>
          </ac:spMkLst>
        </pc:spChg>
        <pc:spChg chg="add 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19" creationId="{CB0183D6-C690-4180-A8A5-3F449727B5F8}"/>
          </ac:spMkLst>
        </pc:spChg>
        <pc:spChg chg="add del mod">
          <ac:chgData name="hui xu" userId="70b675938bab3b5e" providerId="LiveId" clId="{5F5E3E42-610D-4693-88C5-F29B44CC9E44}" dt="2020-02-09T09:07:01.357" v="3913" actId="21"/>
          <ac:spMkLst>
            <pc:docMk/>
            <pc:sldMk cId="1521009700" sldId="379"/>
            <ac:spMk id="20" creationId="{0104974E-2C03-439B-90F1-14029A3B8F52}"/>
          </ac:spMkLst>
        </pc:spChg>
        <pc:spChg chg="add del">
          <ac:chgData name="hui xu" userId="70b675938bab3b5e" providerId="LiveId" clId="{5F5E3E42-610D-4693-88C5-F29B44CC9E44}" dt="2020-02-09T09:15:18.522" v="3978"/>
          <ac:spMkLst>
            <pc:docMk/>
            <pc:sldMk cId="1521009700" sldId="379"/>
            <ac:spMk id="24" creationId="{B0B2EA5E-98BC-45A7-956E-B3D35E6F319B}"/>
          </ac:spMkLst>
        </pc:spChg>
        <pc:spChg chg="add mod">
          <ac:chgData name="hui xu" userId="70b675938bab3b5e" providerId="LiveId" clId="{5F5E3E42-610D-4693-88C5-F29B44CC9E44}" dt="2020-02-09T09:16:56.178" v="4007" actId="14100"/>
          <ac:spMkLst>
            <pc:docMk/>
            <pc:sldMk cId="1521009700" sldId="379"/>
            <ac:spMk id="25" creationId="{2F55EC27-6C3D-4D2E-9AAC-7D37FAD63346}"/>
          </ac:spMkLst>
        </pc:spChg>
        <pc:spChg chg="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41" creationId="{F70C154B-D876-4D7B-92A5-FD783F394AEC}"/>
          </ac:spMkLst>
        </pc:spChg>
        <pc:cxnChg chg="mod">
          <ac:chgData name="hui xu" userId="70b675938bab3b5e" providerId="LiveId" clId="{5F5E3E42-610D-4693-88C5-F29B44CC9E44}" dt="2020-02-09T09:16:46.109" v="4005" actId="1076"/>
          <ac:cxnSpMkLst>
            <pc:docMk/>
            <pc:sldMk cId="1521009700" sldId="379"/>
            <ac:cxnSpMk id="5" creationId="{49BDF1F2-0C25-46FA-B8E4-4DC8631510E4}"/>
          </ac:cxnSpMkLst>
        </pc:cxnChg>
        <pc:cxnChg chg="mod">
          <ac:chgData name="hui xu" userId="70b675938bab3b5e" providerId="LiveId" clId="{5F5E3E42-610D-4693-88C5-F29B44CC9E44}" dt="2020-02-09T09:16:46.109" v="4005" actId="1076"/>
          <ac:cxnSpMkLst>
            <pc:docMk/>
            <pc:sldMk cId="1521009700" sldId="379"/>
            <ac:cxnSpMk id="6" creationId="{1025EAEB-FAEA-4D2B-A5F2-BEFC6C6014D0}"/>
          </ac:cxnSpMkLst>
        </pc:cxnChg>
        <pc:cxnChg chg="mod">
          <ac:chgData name="hui xu" userId="70b675938bab3b5e" providerId="LiveId" clId="{5F5E3E42-610D-4693-88C5-F29B44CC9E44}" dt="2020-02-09T09:16:46.109" v="4005" actId="1076"/>
          <ac:cxnSpMkLst>
            <pc:docMk/>
            <pc:sldMk cId="1521009700" sldId="379"/>
            <ac:cxnSpMk id="7" creationId="{CE32E1F5-A135-42E1-A9E7-84B689033F31}"/>
          </ac:cxnSpMkLst>
        </pc:cxnChg>
        <pc:cxnChg chg="mod">
          <ac:chgData name="hui xu" userId="70b675938bab3b5e" providerId="LiveId" clId="{5F5E3E42-610D-4693-88C5-F29B44CC9E44}" dt="2020-02-09T09:16:46.109" v="4005" actId="1076"/>
          <ac:cxnSpMkLst>
            <pc:docMk/>
            <pc:sldMk cId="1521009700" sldId="379"/>
            <ac:cxnSpMk id="42" creationId="{4F2F1222-BCC7-4F6D-AA4F-4ED61BDA05F6}"/>
          </ac:cxnSpMkLst>
        </pc:cxnChg>
        <pc:cxnChg chg="mod">
          <ac:chgData name="hui xu" userId="70b675938bab3b5e" providerId="LiveId" clId="{5F5E3E42-610D-4693-88C5-F29B44CC9E44}" dt="2020-02-09T09:16:46.109" v="4005" actId="1076"/>
          <ac:cxnSpMkLst>
            <pc:docMk/>
            <pc:sldMk cId="1521009700" sldId="379"/>
            <ac:cxnSpMk id="47" creationId="{1871A711-B994-454A-BA29-1F96B091FD7F}"/>
          </ac:cxnSpMkLst>
        </pc:cxnChg>
      </pc:sldChg>
      <pc:sldChg chg="addSp delSp modSp add ord">
        <pc:chgData name="hui xu" userId="70b675938bab3b5e" providerId="LiveId" clId="{5F5E3E42-610D-4693-88C5-F29B44CC9E44}" dt="2020-02-10T10:33:49.117" v="5867" actId="20578"/>
        <pc:sldMkLst>
          <pc:docMk/>
          <pc:sldMk cId="926724378" sldId="380"/>
        </pc:sldMkLst>
        <pc:spChg chg="mod">
          <ac:chgData name="hui xu" userId="70b675938bab3b5e" providerId="LiveId" clId="{5F5E3E42-610D-4693-88C5-F29B44CC9E44}" dt="2020-02-09T09:48:32.685" v="4607" actId="20577"/>
          <ac:spMkLst>
            <pc:docMk/>
            <pc:sldMk cId="926724378" sldId="380"/>
            <ac:spMk id="2" creationId="{DBA85554-1F9A-4AC3-9926-5EF6E4669922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3" creationId="{80CACC8E-C6A0-46A6-9EDA-57CFA93E6AFC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5" creationId="{01031BDE-D2B1-4B7C-BA6C-8FA4372D2D16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7" creationId="{17D59433-3DB3-4711-BD89-A483E658B08C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0" creationId="{7E890461-AB85-4849-A2FA-14D9117DC04B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1" creationId="{BDF38C56-F982-4B9A-9D63-574DEFD25A58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3" creationId="{4DCDAAA0-FC12-4707-9CEE-37144BE0B3AB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4" creationId="{D323BE35-24A2-4B27-AE99-96E678CDCEE2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5" creationId="{B13C288A-356C-447C-A511-D70CD36E86F2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6" creationId="{DBB1BF4C-C5AF-4F15-A117-9848CCEFF25D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7" creationId="{7E65AEA6-99AF-47E3-92BF-FA229FBA37A2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8" creationId="{F4C70018-A3FE-44DD-8AAD-83BC63D5A49E}"/>
          </ac:spMkLst>
        </pc:spChg>
        <pc:spChg chg="add mod">
          <ac:chgData name="hui xu" userId="70b675938bab3b5e" providerId="LiveId" clId="{5F5E3E42-610D-4693-88C5-F29B44CC9E44}" dt="2020-02-09T09:44:56.570" v="4566" actId="1038"/>
          <ac:spMkLst>
            <pc:docMk/>
            <pc:sldMk cId="926724378" sldId="380"/>
            <ac:spMk id="19" creationId="{9149D50E-8170-4449-B5B5-B8A2C3A271EB}"/>
          </ac:spMkLst>
        </pc:spChg>
        <pc:spChg chg="add mod">
          <ac:chgData name="hui xu" userId="70b675938bab3b5e" providerId="LiveId" clId="{5F5E3E42-610D-4693-88C5-F29B44CC9E44}" dt="2020-02-09T09:44:56.570" v="4566" actId="1038"/>
          <ac:spMkLst>
            <pc:docMk/>
            <pc:sldMk cId="926724378" sldId="380"/>
            <ac:spMk id="20" creationId="{FBEBCCB7-083E-47C6-BE28-6C8F3D05CF39}"/>
          </ac:spMkLst>
        </pc:spChg>
        <pc:spChg chg="add mod">
          <ac:chgData name="hui xu" userId="70b675938bab3b5e" providerId="LiveId" clId="{5F5E3E42-610D-4693-88C5-F29B44CC9E44}" dt="2020-02-09T09:44:56.570" v="4566" actId="1038"/>
          <ac:spMkLst>
            <pc:docMk/>
            <pc:sldMk cId="926724378" sldId="380"/>
            <ac:spMk id="21" creationId="{3B0045BC-204D-4162-B196-36C7006A7C92}"/>
          </ac:spMkLst>
        </pc:spChg>
        <pc:spChg chg="add mod">
          <ac:chgData name="hui xu" userId="70b675938bab3b5e" providerId="LiveId" clId="{5F5E3E42-610D-4693-88C5-F29B44CC9E44}" dt="2020-02-09T09:48:15.592" v="4603" actId="2711"/>
          <ac:spMkLst>
            <pc:docMk/>
            <pc:sldMk cId="926724378" sldId="380"/>
            <ac:spMk id="25" creationId="{256CCE44-65C9-417D-976E-939687C9158C}"/>
          </ac:spMkLst>
        </pc:spChg>
        <pc:spChg chg="add mod">
          <ac:chgData name="hui xu" userId="70b675938bab3b5e" providerId="LiveId" clId="{5F5E3E42-610D-4693-88C5-F29B44CC9E44}" dt="2020-02-09T09:47:45.568" v="4582" actId="1076"/>
          <ac:spMkLst>
            <pc:docMk/>
            <pc:sldMk cId="926724378" sldId="380"/>
            <ac:spMk id="26" creationId="{139C2554-C62B-46CA-9A14-E8F89927BC60}"/>
          </ac:spMkLst>
        </pc:spChg>
        <pc:cxnChg chg="add mod">
          <ac:chgData name="hui xu" userId="70b675938bab3b5e" providerId="LiveId" clId="{5F5E3E42-610D-4693-88C5-F29B44CC9E44}" dt="2020-02-09T09:42:08.798" v="4531" actId="1076"/>
          <ac:cxnSpMkLst>
            <pc:docMk/>
            <pc:sldMk cId="926724378" sldId="380"/>
            <ac:cxnSpMk id="4" creationId="{144A9FDF-3140-40FB-8B34-CE1F235E7407}"/>
          </ac:cxnSpMkLst>
        </pc:cxnChg>
        <pc:cxnChg chg="add mod">
          <ac:chgData name="hui xu" userId="70b675938bab3b5e" providerId="LiveId" clId="{5F5E3E42-610D-4693-88C5-F29B44CC9E44}" dt="2020-02-09T09:42:08.798" v="4531" actId="1076"/>
          <ac:cxnSpMkLst>
            <pc:docMk/>
            <pc:sldMk cId="926724378" sldId="380"/>
            <ac:cxnSpMk id="6" creationId="{2599958B-04B9-46D3-AE96-1FA6964BB799}"/>
          </ac:cxnSpMkLst>
        </pc:cxnChg>
        <pc:cxnChg chg="add mod">
          <ac:chgData name="hui xu" userId="70b675938bab3b5e" providerId="LiveId" clId="{5F5E3E42-610D-4693-88C5-F29B44CC9E44}" dt="2020-02-09T09:42:08.798" v="4531" actId="1076"/>
          <ac:cxnSpMkLst>
            <pc:docMk/>
            <pc:sldMk cId="926724378" sldId="380"/>
            <ac:cxnSpMk id="8" creationId="{68464B83-0D8E-45A8-841B-D8B3EF111351}"/>
          </ac:cxnSpMkLst>
        </pc:cxnChg>
        <pc:cxnChg chg="add mod">
          <ac:chgData name="hui xu" userId="70b675938bab3b5e" providerId="LiveId" clId="{5F5E3E42-610D-4693-88C5-F29B44CC9E44}" dt="2020-02-09T09:42:08.798" v="4531" actId="1076"/>
          <ac:cxnSpMkLst>
            <pc:docMk/>
            <pc:sldMk cId="926724378" sldId="380"/>
            <ac:cxnSpMk id="9" creationId="{50584DE7-FE81-4939-AA85-9B91A561F9F3}"/>
          </ac:cxnSpMkLst>
        </pc:cxnChg>
        <pc:cxnChg chg="add mod">
          <ac:chgData name="hui xu" userId="70b675938bab3b5e" providerId="LiveId" clId="{5F5E3E42-610D-4693-88C5-F29B44CC9E44}" dt="2020-02-09T09:42:08.798" v="4531" actId="1076"/>
          <ac:cxnSpMkLst>
            <pc:docMk/>
            <pc:sldMk cId="926724378" sldId="380"/>
            <ac:cxnSpMk id="12" creationId="{3A92735C-2D7A-445F-B77D-12B8C24C1757}"/>
          </ac:cxnSpMkLst>
        </pc:cxnChg>
        <pc:cxnChg chg="add del mod">
          <ac:chgData name="hui xu" userId="70b675938bab3b5e" providerId="LiveId" clId="{5F5E3E42-610D-4693-88C5-F29B44CC9E44}" dt="2020-02-09T09:45:28.966" v="4570" actId="21"/>
          <ac:cxnSpMkLst>
            <pc:docMk/>
            <pc:sldMk cId="926724378" sldId="380"/>
            <ac:cxnSpMk id="22" creationId="{20816AC5-1A13-461D-86CC-A2A11D6D48F4}"/>
          </ac:cxnSpMkLst>
        </pc:cxnChg>
      </pc:sldChg>
      <pc:sldChg chg="add del">
        <pc:chgData name="hui xu" userId="70b675938bab3b5e" providerId="LiveId" clId="{5F5E3E42-610D-4693-88C5-F29B44CC9E44}" dt="2020-02-10T12:55:12.241" v="9269" actId="2696"/>
        <pc:sldMkLst>
          <pc:docMk/>
          <pc:sldMk cId="3282087549" sldId="381"/>
        </pc:sldMkLst>
      </pc:sldChg>
      <pc:sldChg chg="add">
        <pc:chgData name="hui xu" userId="70b675938bab3b5e" providerId="LiveId" clId="{5F5E3E42-610D-4693-88C5-F29B44CC9E44}" dt="2020-02-10T12:55:17.460" v="9270"/>
        <pc:sldMkLst>
          <pc:docMk/>
          <pc:sldMk cId="3933555604" sldId="381"/>
        </pc:sldMkLst>
      </pc:sldChg>
      <pc:sldChg chg="modSp add">
        <pc:chgData name="hui xu" userId="70b675938bab3b5e" providerId="LiveId" clId="{5F5E3E42-610D-4693-88C5-F29B44CC9E44}" dt="2020-02-09T10:16:38.988" v="4992" actId="1076"/>
        <pc:sldMkLst>
          <pc:docMk/>
          <pc:sldMk cId="4129837212" sldId="382"/>
        </pc:sldMkLst>
        <pc:spChg chg="mod">
          <ac:chgData name="hui xu" userId="70b675938bab3b5e" providerId="LiveId" clId="{5F5E3E42-610D-4693-88C5-F29B44CC9E44}" dt="2020-02-09T10:08:47.071" v="4782" actId="20577"/>
          <ac:spMkLst>
            <pc:docMk/>
            <pc:sldMk cId="4129837212" sldId="382"/>
            <ac:spMk id="2" creationId="{A6912B30-B8E4-4470-A7C4-8D4163B96053}"/>
          </ac:spMkLst>
        </pc:spChg>
        <pc:spChg chg="mod">
          <ac:chgData name="hui xu" userId="70b675938bab3b5e" providerId="LiveId" clId="{5F5E3E42-610D-4693-88C5-F29B44CC9E44}" dt="2020-02-09T10:16:38.988" v="4992" actId="1076"/>
          <ac:spMkLst>
            <pc:docMk/>
            <pc:sldMk cId="4129837212" sldId="382"/>
            <ac:spMk id="4" creationId="{813FC077-E43A-44BD-88FD-88B2B5385130}"/>
          </ac:spMkLst>
        </pc:spChg>
      </pc:sldChg>
      <pc:sldChg chg="modSp add">
        <pc:chgData name="hui xu" userId="70b675938bab3b5e" providerId="LiveId" clId="{5F5E3E42-610D-4693-88C5-F29B44CC9E44}" dt="2020-02-09T10:23:07.210" v="5152" actId="20577"/>
        <pc:sldMkLst>
          <pc:docMk/>
          <pc:sldMk cId="708258340" sldId="383"/>
        </pc:sldMkLst>
        <pc:spChg chg="mod">
          <ac:chgData name="hui xu" userId="70b675938bab3b5e" providerId="LiveId" clId="{5F5E3E42-610D-4693-88C5-F29B44CC9E44}" dt="2020-02-09T10:20:16.378" v="5029" actId="20577"/>
          <ac:spMkLst>
            <pc:docMk/>
            <pc:sldMk cId="708258340" sldId="383"/>
            <ac:spMk id="2" creationId="{C9E578FF-2A06-47F8-A78D-F6FCF41BCF5A}"/>
          </ac:spMkLst>
        </pc:spChg>
        <pc:spChg chg="mod">
          <ac:chgData name="hui xu" userId="70b675938bab3b5e" providerId="LiveId" clId="{5F5E3E42-610D-4693-88C5-F29B44CC9E44}" dt="2020-02-09T10:23:07.210" v="5152" actId="20577"/>
          <ac:spMkLst>
            <pc:docMk/>
            <pc:sldMk cId="708258340" sldId="383"/>
            <ac:spMk id="3" creationId="{35E4A873-F55A-409F-8828-24C9A67E3423}"/>
          </ac:spMkLst>
        </pc:spChg>
      </pc:sldChg>
      <pc:sldChg chg="modSp add">
        <pc:chgData name="hui xu" userId="70b675938bab3b5e" providerId="LiveId" clId="{5F5E3E42-610D-4693-88C5-F29B44CC9E44}" dt="2020-02-09T10:40:26.961" v="5263" actId="313"/>
        <pc:sldMkLst>
          <pc:docMk/>
          <pc:sldMk cId="4221301239" sldId="384"/>
        </pc:sldMkLst>
        <pc:spChg chg="mod">
          <ac:chgData name="hui xu" userId="70b675938bab3b5e" providerId="LiveId" clId="{5F5E3E42-610D-4693-88C5-F29B44CC9E44}" dt="2020-02-09T10:40:26.961" v="5263" actId="313"/>
          <ac:spMkLst>
            <pc:docMk/>
            <pc:sldMk cId="4221301239" sldId="384"/>
            <ac:spMk id="2" creationId="{7D5CE5FA-DE01-4815-A5DF-E9835A773A5F}"/>
          </ac:spMkLst>
        </pc:spChg>
      </pc:sldChg>
      <pc:sldChg chg="delSp modSp add">
        <pc:chgData name="hui xu" userId="70b675938bab3b5e" providerId="LiveId" clId="{5F5E3E42-610D-4693-88C5-F29B44CC9E44}" dt="2020-02-09T10:42:29.233" v="5271" actId="21"/>
        <pc:sldMkLst>
          <pc:docMk/>
          <pc:sldMk cId="4248394561" sldId="385"/>
        </pc:sldMkLst>
        <pc:spChg chg="mod">
          <ac:chgData name="hui xu" userId="70b675938bab3b5e" providerId="LiveId" clId="{5F5E3E42-610D-4693-88C5-F29B44CC9E44}" dt="2020-02-09T10:42:16.408" v="5269"/>
          <ac:spMkLst>
            <pc:docMk/>
            <pc:sldMk cId="4248394561" sldId="385"/>
            <ac:spMk id="2" creationId="{00000000-0000-0000-0000-000000000000}"/>
          </ac:spMkLst>
        </pc:spChg>
        <pc:spChg chg="del">
          <ac:chgData name="hui xu" userId="70b675938bab3b5e" providerId="LiveId" clId="{5F5E3E42-610D-4693-88C5-F29B44CC9E44}" dt="2020-02-09T10:42:29.233" v="5271" actId="21"/>
          <ac:spMkLst>
            <pc:docMk/>
            <pc:sldMk cId="4248394561" sldId="385"/>
            <ac:spMk id="4" creationId="{00000000-0000-0000-0000-000000000000}"/>
          </ac:spMkLst>
        </pc:spChg>
        <pc:spChg chg="del">
          <ac:chgData name="hui xu" userId="70b675938bab3b5e" providerId="LiveId" clId="{5F5E3E42-610D-4693-88C5-F29B44CC9E44}" dt="2020-02-09T10:42:29.233" v="5271" actId="21"/>
          <ac:spMkLst>
            <pc:docMk/>
            <pc:sldMk cId="4248394561" sldId="385"/>
            <ac:spMk id="5" creationId="{00000000-0000-0000-0000-000000000000}"/>
          </ac:spMkLst>
        </pc:spChg>
      </pc:sldChg>
      <pc:sldChg chg="delSp add del">
        <pc:chgData name="hui xu" userId="70b675938bab3b5e" providerId="LiveId" clId="{5F5E3E42-610D-4693-88C5-F29B44CC9E44}" dt="2020-02-09T10:54:20.843" v="5283" actId="47"/>
        <pc:sldMkLst>
          <pc:docMk/>
          <pc:sldMk cId="1257345147" sldId="386"/>
        </pc:sldMkLst>
        <pc:spChg chg="del">
          <ac:chgData name="hui xu" userId="70b675938bab3b5e" providerId="LiveId" clId="{5F5E3E42-610D-4693-88C5-F29B44CC9E44}" dt="2020-02-09T10:44:12.776" v="5273" actId="21"/>
          <ac:spMkLst>
            <pc:docMk/>
            <pc:sldMk cId="1257345147" sldId="386"/>
            <ac:spMk id="6" creationId="{00000000-0000-0000-0000-000000000000}"/>
          </ac:spMkLst>
        </pc:spChg>
        <pc:spChg chg="del">
          <ac:chgData name="hui xu" userId="70b675938bab3b5e" providerId="LiveId" clId="{5F5E3E42-610D-4693-88C5-F29B44CC9E44}" dt="2020-02-09T10:44:12.776" v="5273" actId="21"/>
          <ac:spMkLst>
            <pc:docMk/>
            <pc:sldMk cId="1257345147" sldId="386"/>
            <ac:spMk id="7" creationId="{00000000-0000-0000-0000-000000000000}"/>
          </ac:spMkLst>
        </pc:spChg>
      </pc:sldChg>
      <pc:sldChg chg="delSp modSp add del">
        <pc:chgData name="hui xu" userId="70b675938bab3b5e" providerId="LiveId" clId="{5F5E3E42-610D-4693-88C5-F29B44CC9E44}" dt="2020-02-10T09:35:45.840" v="5490" actId="20577"/>
        <pc:sldMkLst>
          <pc:docMk/>
          <pc:sldMk cId="1157739000" sldId="387"/>
        </pc:sldMkLst>
        <pc:spChg chg="mod">
          <ac:chgData name="hui xu" userId="70b675938bab3b5e" providerId="LiveId" clId="{5F5E3E42-610D-4693-88C5-F29B44CC9E44}" dt="2020-02-10T09:35:45.840" v="5490" actId="20577"/>
          <ac:spMkLst>
            <pc:docMk/>
            <pc:sldMk cId="1157739000" sldId="387"/>
            <ac:spMk id="2" creationId="{00000000-0000-0000-0000-000000000000}"/>
          </ac:spMkLst>
        </pc:spChg>
        <pc:spChg chg="del">
          <ac:chgData name="hui xu" userId="70b675938bab3b5e" providerId="LiveId" clId="{5F5E3E42-610D-4693-88C5-F29B44CC9E44}" dt="2020-02-09T10:44:08.784" v="5272" actId="21"/>
          <ac:spMkLst>
            <pc:docMk/>
            <pc:sldMk cId="1157739000" sldId="387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09T10:44:08.784" v="5272" actId="21"/>
          <ac:spMkLst>
            <pc:docMk/>
            <pc:sldMk cId="1157739000" sldId="387"/>
            <ac:spMk id="7" creationId="{00000000-0000-0000-0000-000000000000}"/>
          </ac:spMkLst>
        </pc:spChg>
      </pc:sldChg>
      <pc:sldChg chg="add del">
        <pc:chgData name="hui xu" userId="70b675938bab3b5e" providerId="LiveId" clId="{5F5E3E42-610D-4693-88C5-F29B44CC9E44}" dt="2020-02-09T11:01:31.231" v="5363"/>
        <pc:sldMkLst>
          <pc:docMk/>
          <pc:sldMk cId="1432428199" sldId="387"/>
        </pc:sldMkLst>
      </pc:sldChg>
      <pc:sldChg chg="delSp add">
        <pc:chgData name="hui xu" userId="70b675938bab3b5e" providerId="LiveId" clId="{5F5E3E42-610D-4693-88C5-F29B44CC9E44}" dt="2020-02-10T09:41:07.206" v="5553" actId="478"/>
        <pc:sldMkLst>
          <pc:docMk/>
          <pc:sldMk cId="459136940" sldId="388"/>
        </pc:sldMkLst>
        <pc:spChg chg="del">
          <ac:chgData name="hui xu" userId="70b675938bab3b5e" providerId="LiveId" clId="{5F5E3E42-610D-4693-88C5-F29B44CC9E44}" dt="2020-02-10T09:41:07.206" v="5553" actId="478"/>
          <ac:spMkLst>
            <pc:docMk/>
            <pc:sldMk cId="459136940" sldId="388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1:05.985" v="5552" actId="478"/>
          <ac:spMkLst>
            <pc:docMk/>
            <pc:sldMk cId="459136940" sldId="388"/>
            <ac:spMk id="7" creationId="{00000000-0000-0000-0000-000000000000}"/>
          </ac:spMkLst>
        </pc:spChg>
      </pc:sldChg>
      <pc:sldChg chg="add del">
        <pc:chgData name="hui xu" userId="70b675938bab3b5e" providerId="LiveId" clId="{5F5E3E42-610D-4693-88C5-F29B44CC9E44}" dt="2020-02-09T10:48:45.969" v="5280" actId="47"/>
        <pc:sldMkLst>
          <pc:docMk/>
          <pc:sldMk cId="1466539221" sldId="389"/>
        </pc:sldMkLst>
      </pc:sldChg>
      <pc:sldChg chg="delSp modSp add">
        <pc:chgData name="hui xu" userId="70b675938bab3b5e" providerId="LiveId" clId="{5F5E3E42-610D-4693-88C5-F29B44CC9E44}" dt="2020-02-10T09:45:39.939" v="5566" actId="1076"/>
        <pc:sldMkLst>
          <pc:docMk/>
          <pc:sldMk cId="2420690818" sldId="390"/>
        </pc:sldMkLst>
        <pc:spChg chg="del">
          <ac:chgData name="hui xu" userId="70b675938bab3b5e" providerId="LiveId" clId="{5F5E3E42-610D-4693-88C5-F29B44CC9E44}" dt="2020-02-10T09:45:17.031" v="5562" actId="478"/>
          <ac:spMkLst>
            <pc:docMk/>
            <pc:sldMk cId="2420690818" sldId="390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10T09:45:21.380" v="5563" actId="478"/>
          <ac:spMkLst>
            <pc:docMk/>
            <pc:sldMk cId="2420690818" sldId="390"/>
            <ac:spMk id="5" creationId="{00000000-0000-0000-0000-000000000000}"/>
          </ac:spMkLst>
        </pc:spChg>
        <pc:picChg chg="mod">
          <ac:chgData name="hui xu" userId="70b675938bab3b5e" providerId="LiveId" clId="{5F5E3E42-610D-4693-88C5-F29B44CC9E44}" dt="2020-02-10T09:45:39.939" v="5566" actId="1076"/>
          <ac:picMkLst>
            <pc:docMk/>
            <pc:sldMk cId="2420690818" sldId="390"/>
            <ac:picMk id="6" creationId="{00000000-0000-0000-0000-000000000000}"/>
          </ac:picMkLst>
        </pc:picChg>
      </pc:sldChg>
      <pc:sldChg chg="delSp add">
        <pc:chgData name="hui xu" userId="70b675938bab3b5e" providerId="LiveId" clId="{5F5E3E42-610D-4693-88C5-F29B44CC9E44}" dt="2020-02-10T09:31:05.520" v="5366" actId="478"/>
        <pc:sldMkLst>
          <pc:docMk/>
          <pc:sldMk cId="1730571105" sldId="391"/>
        </pc:sldMkLst>
        <pc:spChg chg="del">
          <ac:chgData name="hui xu" userId="70b675938bab3b5e" providerId="LiveId" clId="{5F5E3E42-610D-4693-88C5-F29B44CC9E44}" dt="2020-02-10T09:31:05.520" v="5366" actId="478"/>
          <ac:spMkLst>
            <pc:docMk/>
            <pc:sldMk cId="1730571105" sldId="391"/>
            <ac:spMk id="4" creationId="{00000000-0000-0000-0000-000000000000}"/>
          </ac:spMkLst>
        </pc:spChg>
        <pc:spChg chg="del">
          <ac:chgData name="hui xu" userId="70b675938bab3b5e" providerId="LiveId" clId="{5F5E3E42-610D-4693-88C5-F29B44CC9E44}" dt="2020-02-10T09:31:00.426" v="5365" actId="478"/>
          <ac:spMkLst>
            <pc:docMk/>
            <pc:sldMk cId="1730571105" sldId="391"/>
            <ac:spMk id="5" creationId="{00000000-0000-0000-0000-000000000000}"/>
          </ac:spMkLst>
        </pc:spChg>
      </pc:sldChg>
      <pc:sldChg chg="add del">
        <pc:chgData name="hui xu" userId="70b675938bab3b5e" providerId="LiveId" clId="{5F5E3E42-610D-4693-88C5-F29B44CC9E44}" dt="2020-02-09T10:49:13.399" v="5281" actId="47"/>
        <pc:sldMkLst>
          <pc:docMk/>
          <pc:sldMk cId="2187081401" sldId="391"/>
        </pc:sldMkLst>
      </pc:sldChg>
      <pc:sldChg chg="delSp modSp add ord">
        <pc:chgData name="hui xu" userId="70b675938bab3b5e" providerId="LiveId" clId="{5F5E3E42-610D-4693-88C5-F29B44CC9E44}" dt="2020-02-10T09:31:43.243" v="5370"/>
        <pc:sldMkLst>
          <pc:docMk/>
          <pc:sldMk cId="2511023788" sldId="392"/>
        </pc:sldMkLst>
        <pc:spChg chg="mod">
          <ac:chgData name="hui xu" userId="70b675938bab3b5e" providerId="LiveId" clId="{5F5E3E42-610D-4693-88C5-F29B44CC9E44}" dt="2020-02-09T10:55:50.859" v="5288" actId="27636"/>
          <ac:spMkLst>
            <pc:docMk/>
            <pc:sldMk cId="2511023788" sldId="392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10T09:31:13.346" v="5368" actId="478"/>
          <ac:spMkLst>
            <pc:docMk/>
            <pc:sldMk cId="2511023788" sldId="392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31:11.971" v="5367" actId="478"/>
          <ac:spMkLst>
            <pc:docMk/>
            <pc:sldMk cId="2511023788" sldId="392"/>
            <ac:spMk id="7" creationId="{00000000-0000-0000-0000-000000000000}"/>
          </ac:spMkLst>
        </pc:spChg>
      </pc:sldChg>
      <pc:sldChg chg="delSp add del">
        <pc:chgData name="hui xu" userId="70b675938bab3b5e" providerId="LiveId" clId="{5F5E3E42-610D-4693-88C5-F29B44CC9E44}" dt="2020-02-09T10:58:39.036" v="5303" actId="47"/>
        <pc:sldMkLst>
          <pc:docMk/>
          <pc:sldMk cId="232493726" sldId="393"/>
        </pc:sldMkLst>
        <pc:spChg chg="del">
          <ac:chgData name="hui xu" userId="70b675938bab3b5e" providerId="LiveId" clId="{5F5E3E42-610D-4693-88C5-F29B44CC9E44}" dt="2020-02-09T10:56:31.496" v="5301" actId="21"/>
          <ac:spMkLst>
            <pc:docMk/>
            <pc:sldMk cId="232493726" sldId="393"/>
            <ac:spMk id="4" creationId="{00000000-0000-0000-0000-000000000000}"/>
          </ac:spMkLst>
        </pc:spChg>
        <pc:spChg chg="del">
          <ac:chgData name="hui xu" userId="70b675938bab3b5e" providerId="LiveId" clId="{5F5E3E42-610D-4693-88C5-F29B44CC9E44}" dt="2020-02-09T10:56:31.496" v="5301" actId="21"/>
          <ac:spMkLst>
            <pc:docMk/>
            <pc:sldMk cId="232493726" sldId="393"/>
            <ac:spMk id="6" creationId="{00000000-0000-0000-0000-000000000000}"/>
          </ac:spMkLst>
        </pc:spChg>
      </pc:sldChg>
      <pc:sldChg chg="delSp modSp add">
        <pc:chgData name="hui xu" userId="70b675938bab3b5e" providerId="LiveId" clId="{5F5E3E42-610D-4693-88C5-F29B44CC9E44}" dt="2020-02-10T09:32:43.450" v="5425" actId="478"/>
        <pc:sldMkLst>
          <pc:docMk/>
          <pc:sldMk cId="1453447699" sldId="394"/>
        </pc:sldMkLst>
        <pc:spChg chg="mod">
          <ac:chgData name="hui xu" userId="70b675938bab3b5e" providerId="LiveId" clId="{5F5E3E42-610D-4693-88C5-F29B44CC9E44}" dt="2020-02-10T09:32:17.442" v="5402" actId="20577"/>
          <ac:spMkLst>
            <pc:docMk/>
            <pc:sldMk cId="1453447699" sldId="394"/>
            <ac:spMk id="2" creationId="{00000000-0000-0000-0000-000000000000}"/>
          </ac:spMkLst>
        </pc:spChg>
        <pc:spChg chg="del mod">
          <ac:chgData name="hui xu" userId="70b675938bab3b5e" providerId="LiveId" clId="{5F5E3E42-610D-4693-88C5-F29B44CC9E44}" dt="2020-02-10T09:32:43.450" v="5425" actId="478"/>
          <ac:spMkLst>
            <pc:docMk/>
            <pc:sldMk cId="1453447699" sldId="394"/>
            <ac:spMk id="4" creationId="{00000000-0000-0000-0000-000000000000}"/>
          </ac:spMkLst>
        </pc:spChg>
        <pc:spChg chg="del">
          <ac:chgData name="hui xu" userId="70b675938bab3b5e" providerId="LiveId" clId="{5F5E3E42-610D-4693-88C5-F29B44CC9E44}" dt="2020-02-10T09:32:33.190" v="5423" actId="478"/>
          <ac:spMkLst>
            <pc:docMk/>
            <pc:sldMk cId="1453447699" sldId="394"/>
            <ac:spMk id="7" creationId="{00000000-0000-0000-0000-000000000000}"/>
          </ac:spMkLst>
        </pc:spChg>
        <pc:spChg chg="mod">
          <ac:chgData name="hui xu" userId="70b675938bab3b5e" providerId="LiveId" clId="{5F5E3E42-610D-4693-88C5-F29B44CC9E44}" dt="2020-02-10T09:32:28.758" v="5422" actId="1038"/>
          <ac:spMkLst>
            <pc:docMk/>
            <pc:sldMk cId="1453447699" sldId="394"/>
            <ac:spMk id="8" creationId="{00000000-0000-0000-0000-000000000000}"/>
          </ac:spMkLst>
        </pc:spChg>
        <pc:spChg chg="mod">
          <ac:chgData name="hui xu" userId="70b675938bab3b5e" providerId="LiveId" clId="{5F5E3E42-610D-4693-88C5-F29B44CC9E44}" dt="2020-02-10T09:32:28.758" v="5422" actId="1038"/>
          <ac:spMkLst>
            <pc:docMk/>
            <pc:sldMk cId="1453447699" sldId="394"/>
            <ac:spMk id="9" creationId="{00000000-0000-0000-0000-000000000000}"/>
          </ac:spMkLst>
        </pc:spChg>
        <pc:spChg chg="mod">
          <ac:chgData name="hui xu" userId="70b675938bab3b5e" providerId="LiveId" clId="{5F5E3E42-610D-4693-88C5-F29B44CC9E44}" dt="2020-02-10T09:32:28.758" v="5422" actId="1038"/>
          <ac:spMkLst>
            <pc:docMk/>
            <pc:sldMk cId="1453447699" sldId="394"/>
            <ac:spMk id="10" creationId="{00000000-0000-0000-0000-000000000000}"/>
          </ac:spMkLst>
        </pc:spChg>
        <pc:picChg chg="mod">
          <ac:chgData name="hui xu" userId="70b675938bab3b5e" providerId="LiveId" clId="{5F5E3E42-610D-4693-88C5-F29B44CC9E44}" dt="2020-02-10T09:32:28.758" v="5422" actId="1038"/>
          <ac:picMkLst>
            <pc:docMk/>
            <pc:sldMk cId="1453447699" sldId="394"/>
            <ac:picMk id="5" creationId="{00000000-0000-0000-0000-000000000000}"/>
          </ac:picMkLst>
        </pc:picChg>
      </pc:sldChg>
      <pc:sldChg chg="delSp add">
        <pc:chgData name="hui xu" userId="70b675938bab3b5e" providerId="LiveId" clId="{5F5E3E42-610D-4693-88C5-F29B44CC9E44}" dt="2020-02-10T09:33:19.623" v="5427" actId="478"/>
        <pc:sldMkLst>
          <pc:docMk/>
          <pc:sldMk cId="3552457512" sldId="395"/>
        </pc:sldMkLst>
        <pc:spChg chg="del">
          <ac:chgData name="hui xu" userId="70b675938bab3b5e" providerId="LiveId" clId="{5F5E3E42-610D-4693-88C5-F29B44CC9E44}" dt="2020-02-10T09:33:19.623" v="5427" actId="478"/>
          <ac:spMkLst>
            <pc:docMk/>
            <pc:sldMk cId="3552457512" sldId="395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33:16.191" v="5426" actId="478"/>
          <ac:spMkLst>
            <pc:docMk/>
            <pc:sldMk cId="3552457512" sldId="395"/>
            <ac:spMk id="7" creationId="{00000000-0000-0000-0000-000000000000}"/>
          </ac:spMkLst>
        </pc:spChg>
      </pc:sldChg>
      <pc:sldChg chg="delSp modSp add">
        <pc:chgData name="hui xu" userId="70b675938bab3b5e" providerId="LiveId" clId="{5F5E3E42-610D-4693-88C5-F29B44CC9E44}" dt="2020-02-10T09:33:47.344" v="5431" actId="20577"/>
        <pc:sldMkLst>
          <pc:docMk/>
          <pc:sldMk cId="2278357638" sldId="396"/>
        </pc:sldMkLst>
        <pc:spChg chg="mod">
          <ac:chgData name="hui xu" userId="70b675938bab3b5e" providerId="LiveId" clId="{5F5E3E42-610D-4693-88C5-F29B44CC9E44}" dt="2020-02-10T09:33:47.344" v="5431" actId="20577"/>
          <ac:spMkLst>
            <pc:docMk/>
            <pc:sldMk cId="2278357638" sldId="396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10T09:33:29.906" v="5429" actId="478"/>
          <ac:spMkLst>
            <pc:docMk/>
            <pc:sldMk cId="2278357638" sldId="396"/>
            <ac:spMk id="8" creationId="{00000000-0000-0000-0000-000000000000}"/>
          </ac:spMkLst>
        </pc:spChg>
        <pc:spChg chg="del">
          <ac:chgData name="hui xu" userId="70b675938bab3b5e" providerId="LiveId" clId="{5F5E3E42-610D-4693-88C5-F29B44CC9E44}" dt="2020-02-10T09:33:26.942" v="5428" actId="478"/>
          <ac:spMkLst>
            <pc:docMk/>
            <pc:sldMk cId="2278357638" sldId="396"/>
            <ac:spMk id="10" creationId="{00000000-0000-0000-0000-000000000000}"/>
          </ac:spMkLst>
        </pc:spChg>
      </pc:sldChg>
      <pc:sldChg chg="modSp add del">
        <pc:chgData name="hui xu" userId="70b675938bab3b5e" providerId="LiveId" clId="{5F5E3E42-610D-4693-88C5-F29B44CC9E44}" dt="2020-02-10T12:59:49.036" v="9511" actId="47"/>
        <pc:sldMkLst>
          <pc:docMk/>
          <pc:sldMk cId="2307182873" sldId="397"/>
        </pc:sldMkLst>
        <pc:spChg chg="mod">
          <ac:chgData name="hui xu" userId="70b675938bab3b5e" providerId="LiveId" clId="{5F5E3E42-610D-4693-88C5-F29B44CC9E44}" dt="2020-02-10T12:54:57.002" v="9267" actId="21"/>
          <ac:spMkLst>
            <pc:docMk/>
            <pc:sldMk cId="2307182873" sldId="397"/>
            <ac:spMk id="2" creationId="{29A748FE-5C23-496A-88FA-F37F270846FB}"/>
          </ac:spMkLst>
        </pc:spChg>
        <pc:spChg chg="mod">
          <ac:chgData name="hui xu" userId="70b675938bab3b5e" providerId="LiveId" clId="{5F5E3E42-610D-4693-88C5-F29B44CC9E44}" dt="2020-02-10T12:55:02.343" v="9268" actId="21"/>
          <ac:spMkLst>
            <pc:docMk/>
            <pc:sldMk cId="2307182873" sldId="397"/>
            <ac:spMk id="3" creationId="{327298B0-7B22-4468-92A7-CA44BC0ECF0A}"/>
          </ac:spMkLst>
        </pc:spChg>
      </pc:sldChg>
      <pc:sldChg chg="modSp add">
        <pc:chgData name="hui xu" userId="70b675938bab3b5e" providerId="LiveId" clId="{5F5E3E42-610D-4693-88C5-F29B44CC9E44}" dt="2020-02-10T10:31:01.501" v="5841" actId="313"/>
        <pc:sldMkLst>
          <pc:docMk/>
          <pc:sldMk cId="1812702280" sldId="398"/>
        </pc:sldMkLst>
        <pc:spChg chg="mod">
          <ac:chgData name="hui xu" userId="70b675938bab3b5e" providerId="LiveId" clId="{5F5E3E42-610D-4693-88C5-F29B44CC9E44}" dt="2020-02-10T10:31:01.501" v="5841" actId="313"/>
          <ac:spMkLst>
            <pc:docMk/>
            <pc:sldMk cId="1812702280" sldId="398"/>
            <ac:spMk id="3" creationId="{327298B0-7B22-4468-92A7-CA44BC0ECF0A}"/>
          </ac:spMkLst>
        </pc:spChg>
      </pc:sldChg>
      <pc:sldChg chg="addSp delSp modSp add ord">
        <pc:chgData name="hui xu" userId="70b675938bab3b5e" providerId="LiveId" clId="{5F5E3E42-610D-4693-88C5-F29B44CC9E44}" dt="2020-02-10T10:35:52.035" v="6040" actId="20577"/>
        <pc:sldMkLst>
          <pc:docMk/>
          <pc:sldMk cId="3256893526" sldId="399"/>
        </pc:sldMkLst>
        <pc:spChg chg="mod">
          <ac:chgData name="hui xu" userId="70b675938bab3b5e" providerId="LiveId" clId="{5F5E3E42-610D-4693-88C5-F29B44CC9E44}" dt="2020-02-10T10:34:11.046" v="5899" actId="27636"/>
          <ac:spMkLst>
            <pc:docMk/>
            <pc:sldMk cId="3256893526" sldId="399"/>
            <ac:spMk id="2" creationId="{D337400C-AC60-4C8C-B29A-7C5D578874BD}"/>
          </ac:spMkLst>
        </pc:spChg>
        <pc:spChg chg="del">
          <ac:chgData name="hui xu" userId="70b675938bab3b5e" providerId="LiveId" clId="{5F5E3E42-610D-4693-88C5-F29B44CC9E44}" dt="2020-02-10T10:33:40.593" v="5864" actId="21"/>
          <ac:spMkLst>
            <pc:docMk/>
            <pc:sldMk cId="3256893526" sldId="399"/>
            <ac:spMk id="3" creationId="{11527F65-498C-47AA-A71F-1010E4F0D288}"/>
          </ac:spMkLst>
        </pc:spChg>
        <pc:spChg chg="add mod">
          <ac:chgData name="hui xu" userId="70b675938bab3b5e" providerId="LiveId" clId="{5F5E3E42-610D-4693-88C5-F29B44CC9E44}" dt="2020-02-10T10:35:52.035" v="6040" actId="20577"/>
          <ac:spMkLst>
            <pc:docMk/>
            <pc:sldMk cId="3256893526" sldId="399"/>
            <ac:spMk id="5" creationId="{E7429033-BE9F-4BD9-9B4E-002DB323C7DA}"/>
          </ac:spMkLst>
        </pc:spChg>
      </pc:sldChg>
      <pc:sldChg chg="modSp add">
        <pc:chgData name="hui xu" userId="70b675938bab3b5e" providerId="LiveId" clId="{5F5E3E42-610D-4693-88C5-F29B44CC9E44}" dt="2020-02-10T10:38:57.166" v="6305" actId="20577"/>
        <pc:sldMkLst>
          <pc:docMk/>
          <pc:sldMk cId="431030238" sldId="400"/>
        </pc:sldMkLst>
        <pc:spChg chg="mod">
          <ac:chgData name="hui xu" userId="70b675938bab3b5e" providerId="LiveId" clId="{5F5E3E42-610D-4693-88C5-F29B44CC9E44}" dt="2020-02-10T10:36:37.844" v="6052" actId="20577"/>
          <ac:spMkLst>
            <pc:docMk/>
            <pc:sldMk cId="431030238" sldId="400"/>
            <ac:spMk id="2" creationId="{29A748FE-5C23-496A-88FA-F37F270846FB}"/>
          </ac:spMkLst>
        </pc:spChg>
        <pc:spChg chg="mod">
          <ac:chgData name="hui xu" userId="70b675938bab3b5e" providerId="LiveId" clId="{5F5E3E42-610D-4693-88C5-F29B44CC9E44}" dt="2020-02-10T10:38:57.166" v="6305" actId="20577"/>
          <ac:spMkLst>
            <pc:docMk/>
            <pc:sldMk cId="431030238" sldId="400"/>
            <ac:spMk id="3" creationId="{327298B0-7B22-4468-92A7-CA44BC0ECF0A}"/>
          </ac:spMkLst>
        </pc:spChg>
      </pc:sldChg>
      <pc:sldChg chg="modSp add">
        <pc:chgData name="hui xu" userId="70b675938bab3b5e" providerId="LiveId" clId="{5F5E3E42-610D-4693-88C5-F29B44CC9E44}" dt="2020-02-10T10:42:35.809" v="6474" actId="20577"/>
        <pc:sldMkLst>
          <pc:docMk/>
          <pc:sldMk cId="805691680" sldId="401"/>
        </pc:sldMkLst>
        <pc:spChg chg="mod">
          <ac:chgData name="hui xu" userId="70b675938bab3b5e" providerId="LiveId" clId="{5F5E3E42-610D-4693-88C5-F29B44CC9E44}" dt="2020-02-10T10:41:19.971" v="6334" actId="20577"/>
          <ac:spMkLst>
            <pc:docMk/>
            <pc:sldMk cId="805691680" sldId="401"/>
            <ac:spMk id="2" creationId="{B90D2DF4-AD6B-4417-8BE1-4BBD3A39143A}"/>
          </ac:spMkLst>
        </pc:spChg>
        <pc:spChg chg="mod">
          <ac:chgData name="hui xu" userId="70b675938bab3b5e" providerId="LiveId" clId="{5F5E3E42-610D-4693-88C5-F29B44CC9E44}" dt="2020-02-10T10:42:35.809" v="6474" actId="20577"/>
          <ac:spMkLst>
            <pc:docMk/>
            <pc:sldMk cId="805691680" sldId="401"/>
            <ac:spMk id="3" creationId="{F39D4759-39B7-4E57-915C-54E7E3CEB08D}"/>
          </ac:spMkLst>
        </pc:spChg>
      </pc:sldChg>
      <pc:sldChg chg="addSp modSp add">
        <pc:chgData name="hui xu" userId="70b675938bab3b5e" providerId="LiveId" clId="{5F5E3E42-610D-4693-88C5-F29B44CC9E44}" dt="2020-02-10T13:40:52.414" v="10494" actId="1076"/>
        <pc:sldMkLst>
          <pc:docMk/>
          <pc:sldMk cId="2547269711" sldId="402"/>
        </pc:sldMkLst>
        <pc:spChg chg="mod">
          <ac:chgData name="hui xu" userId="70b675938bab3b5e" providerId="LiveId" clId="{5F5E3E42-610D-4693-88C5-F29B44CC9E44}" dt="2020-02-10T10:55:10.364" v="6504" actId="20577"/>
          <ac:spMkLst>
            <pc:docMk/>
            <pc:sldMk cId="2547269711" sldId="402"/>
            <ac:spMk id="2" creationId="{2B2B7AC9-2D20-4555-A25A-98475D544956}"/>
          </ac:spMkLst>
        </pc:spChg>
        <pc:spChg chg="mod">
          <ac:chgData name="hui xu" userId="70b675938bab3b5e" providerId="LiveId" clId="{5F5E3E42-610D-4693-88C5-F29B44CC9E44}" dt="2020-02-10T10:57:39.673" v="6715" actId="20577"/>
          <ac:spMkLst>
            <pc:docMk/>
            <pc:sldMk cId="2547269711" sldId="402"/>
            <ac:spMk id="3" creationId="{94809C44-BA4C-45A7-859B-8FDE157DC38A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4" creationId="{D6BAE393-D674-4BAF-B884-CE749380D16C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6" creationId="{7EB81B17-6CB6-4E4B-B7F1-4E33D936F003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7" creationId="{BC70AC75-5F43-4B1D-B4E1-25AA0D623844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9" creationId="{78977741-82AE-4B5F-B6AF-886CCAC0886A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1" creationId="{92F5511B-F87D-4600-8561-0E087DBF56F7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3" creationId="{BBD145E1-F0B2-4FEA-A267-39BD0D9EAA6B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4" creationId="{2FDA363A-4604-4967-B3AE-7725DB91B943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5" creationId="{6775544B-D833-4027-AC13-A8971D794ADA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6" creationId="{47A8E704-3015-4ACD-86F1-FE29DD12EA6B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7" creationId="{413A0609-4C35-4FEC-B252-649C24A19894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8" creationId="{549BB795-1438-4E5E-A2A5-0027CFE09CCA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9" creationId="{1C0D3F38-94E8-414F-93DA-E4B8A41352B2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20" creationId="{88DFB337-A92B-4985-972D-CEE0CD7F18FA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21" creationId="{B941B60A-E8BF-4469-B9F0-AFE294D678A8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23" creationId="{D4C2BC50-C4EA-4B03-87AB-EC61D56AF487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27" creationId="{2CF11F79-6D21-46E7-AF83-CA0783D2EE5C}"/>
          </ac:spMkLst>
        </pc:sp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5" creationId="{7A6F8033-A1E2-4C0B-8470-B03F843A209B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8" creationId="{3DD1D365-DED4-49F9-9E48-D817BB72526F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10" creationId="{0B28AA24-938E-45B2-8FDD-C1027DC14EFD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12" creationId="{500BD401-FDD8-490C-8807-0B65D8283BC7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22" creationId="{4E132F90-7251-4AFE-9CD6-27F4A88F219A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24" creationId="{A471099D-4A51-4E85-9F35-0BD42BE21904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25" creationId="{6AE8398D-B87C-48D3-8373-D0C5B6DD2057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26" creationId="{50E23F05-F409-4FD5-BFC7-A95546B8F5B0}"/>
          </ac:cxnSpMkLst>
        </pc:cxnChg>
      </pc:sldChg>
      <pc:sldChg chg="addSp modSp add">
        <pc:chgData name="hui xu" userId="70b675938bab3b5e" providerId="LiveId" clId="{5F5E3E42-610D-4693-88C5-F29B44CC9E44}" dt="2020-02-10T11:18:00.592" v="7161" actId="20577"/>
        <pc:sldMkLst>
          <pc:docMk/>
          <pc:sldMk cId="768856632" sldId="403"/>
        </pc:sldMkLst>
        <pc:spChg chg="mod">
          <ac:chgData name="hui xu" userId="70b675938bab3b5e" providerId="LiveId" clId="{5F5E3E42-610D-4693-88C5-F29B44CC9E44}" dt="2020-02-10T11:13:51.604" v="6847"/>
          <ac:spMkLst>
            <pc:docMk/>
            <pc:sldMk cId="768856632" sldId="403"/>
            <ac:spMk id="2" creationId="{1D7EC409-ABBF-469B-9271-58453BEA6EB8}"/>
          </ac:spMkLst>
        </pc:spChg>
        <pc:spChg chg="add mod">
          <ac:chgData name="hui xu" userId="70b675938bab3b5e" providerId="LiveId" clId="{5F5E3E42-610D-4693-88C5-F29B44CC9E44}" dt="2020-02-10T11:11:18.284" v="6794" actId="1036"/>
          <ac:spMkLst>
            <pc:docMk/>
            <pc:sldMk cId="768856632" sldId="403"/>
            <ac:spMk id="3" creationId="{1C54F86C-6954-4559-B6AB-40EA30620F5B}"/>
          </ac:spMkLst>
        </pc:spChg>
        <pc:spChg chg="add mod">
          <ac:chgData name="hui xu" userId="70b675938bab3b5e" providerId="LiveId" clId="{5F5E3E42-610D-4693-88C5-F29B44CC9E44}" dt="2020-02-10T11:11:18.284" v="6794" actId="1036"/>
          <ac:spMkLst>
            <pc:docMk/>
            <pc:sldMk cId="768856632" sldId="403"/>
            <ac:spMk id="5" creationId="{4BBD5C1B-9CB9-4FFF-814F-382D5FBEE5EB}"/>
          </ac:spMkLst>
        </pc:spChg>
        <pc:spChg chg="add mod">
          <ac:chgData name="hui xu" userId="70b675938bab3b5e" providerId="LiveId" clId="{5F5E3E42-610D-4693-88C5-F29B44CC9E44}" dt="2020-02-10T11:11:18.284" v="6794" actId="1036"/>
          <ac:spMkLst>
            <pc:docMk/>
            <pc:sldMk cId="768856632" sldId="403"/>
            <ac:spMk id="7" creationId="{18F1F29D-71C7-46BC-B1A2-A5DF60CBEB11}"/>
          </ac:spMkLst>
        </pc:spChg>
        <pc:spChg chg="add mod">
          <ac:chgData name="hui xu" userId="70b675938bab3b5e" providerId="LiveId" clId="{5F5E3E42-610D-4693-88C5-F29B44CC9E44}" dt="2020-02-10T11:11:10.599" v="6767" actId="1076"/>
          <ac:spMkLst>
            <pc:docMk/>
            <pc:sldMk cId="768856632" sldId="403"/>
            <ac:spMk id="10" creationId="{3A1E34FE-0D62-439C-8EF7-C0FE305749F2}"/>
          </ac:spMkLst>
        </pc:spChg>
        <pc:spChg chg="add mod">
          <ac:chgData name="hui xu" userId="70b675938bab3b5e" providerId="LiveId" clId="{5F5E3E42-610D-4693-88C5-F29B44CC9E44}" dt="2020-02-10T11:11:37.573" v="6838" actId="1038"/>
          <ac:spMkLst>
            <pc:docMk/>
            <pc:sldMk cId="768856632" sldId="403"/>
            <ac:spMk id="12" creationId="{182BDB15-B114-42EB-A255-5CF18EB3CB5E}"/>
          </ac:spMkLst>
        </pc:spChg>
        <pc:spChg chg="add mod">
          <ac:chgData name="hui xu" userId="70b675938bab3b5e" providerId="LiveId" clId="{5F5E3E42-610D-4693-88C5-F29B44CC9E44}" dt="2020-02-10T11:11:41.258" v="6845" actId="1038"/>
          <ac:spMkLst>
            <pc:docMk/>
            <pc:sldMk cId="768856632" sldId="403"/>
            <ac:spMk id="13" creationId="{A2E1DFA6-DF84-4F0A-9E19-4262D8BAB0E8}"/>
          </ac:spMkLst>
        </pc:spChg>
        <pc:spChg chg="add mod">
          <ac:chgData name="hui xu" userId="70b675938bab3b5e" providerId="LiveId" clId="{5F5E3E42-610D-4693-88C5-F29B44CC9E44}" dt="2020-02-10T11:11:37.573" v="6838" actId="1038"/>
          <ac:spMkLst>
            <pc:docMk/>
            <pc:sldMk cId="768856632" sldId="403"/>
            <ac:spMk id="14" creationId="{5BB1C0B0-4889-48F2-BF4A-7248DB3730E1}"/>
          </ac:spMkLst>
        </pc:spChg>
        <pc:spChg chg="add mod">
          <ac:chgData name="hui xu" userId="70b675938bab3b5e" providerId="LiveId" clId="{5F5E3E42-610D-4693-88C5-F29B44CC9E44}" dt="2020-02-10T11:18:00.592" v="7161" actId="20577"/>
          <ac:spMkLst>
            <pc:docMk/>
            <pc:sldMk cId="768856632" sldId="403"/>
            <ac:spMk id="27" creationId="{68BCFE31-B74E-4760-88E5-D1C976816A9D}"/>
          </ac:spMkLst>
        </pc:spChg>
        <pc:spChg chg="add mod">
          <ac:chgData name="hui xu" userId="70b675938bab3b5e" providerId="LiveId" clId="{5F5E3E42-610D-4693-88C5-F29B44CC9E44}" dt="2020-02-10T11:14:25.218" v="6855" actId="1076"/>
          <ac:spMkLst>
            <pc:docMk/>
            <pc:sldMk cId="768856632" sldId="403"/>
            <ac:spMk id="29" creationId="{F1486982-75B0-48BD-A11B-B24008EC91B7}"/>
          </ac:spMkLst>
        </pc:spChg>
        <pc:spChg chg="add mod">
          <ac:chgData name="hui xu" userId="70b675938bab3b5e" providerId="LiveId" clId="{5F5E3E42-610D-4693-88C5-F29B44CC9E44}" dt="2020-02-10T11:14:30.524" v="6858" actId="20577"/>
          <ac:spMkLst>
            <pc:docMk/>
            <pc:sldMk cId="768856632" sldId="403"/>
            <ac:spMk id="30" creationId="{2A30A9AC-07DF-4EE7-B4CE-80FB0E7113CE}"/>
          </ac:spMkLst>
        </pc:spChg>
        <pc:spChg chg="add mod">
          <ac:chgData name="hui xu" userId="70b675938bab3b5e" providerId="LiveId" clId="{5F5E3E42-610D-4693-88C5-F29B44CC9E44}" dt="2020-02-10T11:14:37.730" v="6861" actId="20577"/>
          <ac:spMkLst>
            <pc:docMk/>
            <pc:sldMk cId="768856632" sldId="403"/>
            <ac:spMk id="31" creationId="{95DE3C16-07C6-4364-A895-852991AA0238}"/>
          </ac:spMkLst>
        </pc:spChg>
        <pc:spChg chg="add mod">
          <ac:chgData name="hui xu" userId="70b675938bab3b5e" providerId="LiveId" clId="{5F5E3E42-610D-4693-88C5-F29B44CC9E44}" dt="2020-02-10T11:14:47.756" v="6864" actId="20577"/>
          <ac:spMkLst>
            <pc:docMk/>
            <pc:sldMk cId="768856632" sldId="403"/>
            <ac:spMk id="32" creationId="{B031B490-B3AB-4278-A67C-6F380BA750B4}"/>
          </ac:spMkLst>
        </pc:spChg>
        <pc:spChg chg="add mod">
          <ac:chgData name="hui xu" userId="70b675938bab3b5e" providerId="LiveId" clId="{5F5E3E42-610D-4693-88C5-F29B44CC9E44}" dt="2020-02-10T11:14:59.565" v="6867" actId="20577"/>
          <ac:spMkLst>
            <pc:docMk/>
            <pc:sldMk cId="768856632" sldId="403"/>
            <ac:spMk id="33" creationId="{FF3E4835-5B42-4356-8295-B9AF185A7788}"/>
          </ac:spMkLst>
        </pc:spChg>
        <pc:spChg chg="add mod">
          <ac:chgData name="hui xu" userId="70b675938bab3b5e" providerId="LiveId" clId="{5F5E3E42-610D-4693-88C5-F29B44CC9E44}" dt="2020-02-10T11:15:08.504" v="6870" actId="20577"/>
          <ac:spMkLst>
            <pc:docMk/>
            <pc:sldMk cId="768856632" sldId="403"/>
            <ac:spMk id="34" creationId="{015C0DF5-6E62-4016-A02D-AE344691D81C}"/>
          </ac:spMkLst>
        </pc:spChg>
        <pc:spChg chg="add mod">
          <ac:chgData name="hui xu" userId="70b675938bab3b5e" providerId="LiveId" clId="{5F5E3E42-610D-4693-88C5-F29B44CC9E44}" dt="2020-02-10T11:15:16.933" v="6873" actId="20577"/>
          <ac:spMkLst>
            <pc:docMk/>
            <pc:sldMk cId="768856632" sldId="403"/>
            <ac:spMk id="35" creationId="{402F8465-A480-4624-A3A2-0E4E0402ECA9}"/>
          </ac:spMkLst>
        </pc:spChg>
        <pc:cxnChg chg="add mod">
          <ac:chgData name="hui xu" userId="70b675938bab3b5e" providerId="LiveId" clId="{5F5E3E42-610D-4693-88C5-F29B44CC9E44}" dt="2020-02-10T11:11:18.284" v="6794" actId="1036"/>
          <ac:cxnSpMkLst>
            <pc:docMk/>
            <pc:sldMk cId="768856632" sldId="403"/>
            <ac:cxnSpMk id="4" creationId="{9C4E1C68-305F-4C8A-B1E2-8CA1F66CCFB3}"/>
          </ac:cxnSpMkLst>
        </pc:cxnChg>
        <pc:cxnChg chg="add mod">
          <ac:chgData name="hui xu" userId="70b675938bab3b5e" providerId="LiveId" clId="{5F5E3E42-610D-4693-88C5-F29B44CC9E44}" dt="2020-02-10T11:11:18.284" v="6794" actId="1036"/>
          <ac:cxnSpMkLst>
            <pc:docMk/>
            <pc:sldMk cId="768856632" sldId="403"/>
            <ac:cxnSpMk id="8" creationId="{4FA99CDC-0421-4881-AA44-13D70D58B6DC}"/>
          </ac:cxnSpMkLst>
        </pc:cxnChg>
        <pc:cxnChg chg="add mod">
          <ac:chgData name="hui xu" userId="70b675938bab3b5e" providerId="LiveId" clId="{5F5E3E42-610D-4693-88C5-F29B44CC9E44}" dt="2020-02-10T11:14:01.736" v="6850" actId="14100"/>
          <ac:cxnSpMkLst>
            <pc:docMk/>
            <pc:sldMk cId="768856632" sldId="403"/>
            <ac:cxnSpMk id="11" creationId="{B4D6B026-947D-4318-8174-05D6947FC7BC}"/>
          </ac:cxnSpMkLst>
        </pc:cxnChg>
        <pc:cxnChg chg="add mod">
          <ac:chgData name="hui xu" userId="70b675938bab3b5e" providerId="LiveId" clId="{5F5E3E42-610D-4693-88C5-F29B44CC9E44}" dt="2020-02-10T11:11:37.573" v="6838" actId="1038"/>
          <ac:cxnSpMkLst>
            <pc:docMk/>
            <pc:sldMk cId="768856632" sldId="403"/>
            <ac:cxnSpMk id="15" creationId="{AAEAE9BC-1D36-464F-9C25-188F930B0DAE}"/>
          </ac:cxnSpMkLst>
        </pc:cxnChg>
        <pc:cxnChg chg="add mod">
          <ac:chgData name="hui xu" userId="70b675938bab3b5e" providerId="LiveId" clId="{5F5E3E42-610D-4693-88C5-F29B44CC9E44}" dt="2020-02-10T11:11:37.573" v="6838" actId="1038"/>
          <ac:cxnSpMkLst>
            <pc:docMk/>
            <pc:sldMk cId="768856632" sldId="403"/>
            <ac:cxnSpMk id="18" creationId="{00C8E14B-A059-4B77-ADA0-EDDA2CC818A6}"/>
          </ac:cxnSpMkLst>
        </pc:cxnChg>
        <pc:cxnChg chg="add mod">
          <ac:chgData name="hui xu" userId="70b675938bab3b5e" providerId="LiveId" clId="{5F5E3E42-610D-4693-88C5-F29B44CC9E44}" dt="2020-02-10T11:11:41.258" v="6845" actId="1038"/>
          <ac:cxnSpMkLst>
            <pc:docMk/>
            <pc:sldMk cId="768856632" sldId="403"/>
            <ac:cxnSpMk id="21" creationId="{6A158358-EC44-4BC7-87E3-3C60252A2354}"/>
          </ac:cxnSpMkLst>
        </pc:cxnChg>
        <pc:cxnChg chg="add mod">
          <ac:chgData name="hui xu" userId="70b675938bab3b5e" providerId="LiveId" clId="{5F5E3E42-610D-4693-88C5-F29B44CC9E44}" dt="2020-02-10T11:11:50.947" v="6846" actId="11529"/>
          <ac:cxnSpMkLst>
            <pc:docMk/>
            <pc:sldMk cId="768856632" sldId="403"/>
            <ac:cxnSpMk id="26" creationId="{7B41B5E1-DE2C-4C97-ACD1-DD5C8A8F1949}"/>
          </ac:cxnSpMkLst>
        </pc:cxnChg>
      </pc:sldChg>
      <pc:sldChg chg="addSp delSp modSp add">
        <pc:chgData name="hui xu" userId="70b675938bab3b5e" providerId="LiveId" clId="{5F5E3E42-610D-4693-88C5-F29B44CC9E44}" dt="2020-02-10T11:28:37.770" v="7364" actId="114"/>
        <pc:sldMkLst>
          <pc:docMk/>
          <pc:sldMk cId="2912540512" sldId="404"/>
        </pc:sldMkLst>
        <pc:spChg chg="mod">
          <ac:chgData name="hui xu" userId="70b675938bab3b5e" providerId="LiveId" clId="{5F5E3E42-610D-4693-88C5-F29B44CC9E44}" dt="2020-02-10T11:19:08.139" v="7207" actId="20577"/>
          <ac:spMkLst>
            <pc:docMk/>
            <pc:sldMk cId="2912540512" sldId="404"/>
            <ac:spMk id="2" creationId="{6C1142CC-148B-4424-83D1-5531F79545BD}"/>
          </ac:spMkLst>
        </pc:spChg>
        <pc:spChg chg="del">
          <ac:chgData name="hui xu" userId="70b675938bab3b5e" providerId="LiveId" clId="{5F5E3E42-610D-4693-88C5-F29B44CC9E44}" dt="2020-02-10T11:19:31.831" v="7208" actId="21"/>
          <ac:spMkLst>
            <pc:docMk/>
            <pc:sldMk cId="2912540512" sldId="404"/>
            <ac:spMk id="3" creationId="{3D46734C-CB46-4935-B15D-0B4CA4FC4418}"/>
          </ac:spMkLst>
        </pc:spChg>
        <pc:spChg chg="add mod">
          <ac:chgData name="hui xu" userId="70b675938bab3b5e" providerId="LiveId" clId="{5F5E3E42-610D-4693-88C5-F29B44CC9E44}" dt="2020-02-10T11:24:05.986" v="7305" actId="114"/>
          <ac:spMkLst>
            <pc:docMk/>
            <pc:sldMk cId="2912540512" sldId="404"/>
            <ac:spMk id="4" creationId="{4C70609E-414A-402F-961D-E709FEF758BF}"/>
          </ac:spMkLst>
        </pc:spChg>
        <pc:spChg chg="add mod">
          <ac:chgData name="hui xu" userId="70b675938bab3b5e" providerId="LiveId" clId="{5F5E3E42-610D-4693-88C5-F29B44CC9E44}" dt="2020-02-10T11:27:27.486" v="7328" actId="1076"/>
          <ac:spMkLst>
            <pc:docMk/>
            <pc:sldMk cId="2912540512" sldId="404"/>
            <ac:spMk id="5" creationId="{F2D47ABC-D70B-4734-922E-D8444F31DA0D}"/>
          </ac:spMkLst>
        </pc:spChg>
        <pc:spChg chg="add mod">
          <ac:chgData name="hui xu" userId="70b675938bab3b5e" providerId="LiveId" clId="{5F5E3E42-610D-4693-88C5-F29B44CC9E44}" dt="2020-02-10T11:27:27.486" v="7328" actId="1076"/>
          <ac:spMkLst>
            <pc:docMk/>
            <pc:sldMk cId="2912540512" sldId="404"/>
            <ac:spMk id="7" creationId="{5D279F48-9EA7-49B2-91D5-A89F490FC34E}"/>
          </ac:spMkLst>
        </pc:spChg>
        <pc:spChg chg="add mod">
          <ac:chgData name="hui xu" userId="70b675938bab3b5e" providerId="LiveId" clId="{5F5E3E42-610D-4693-88C5-F29B44CC9E44}" dt="2020-02-10T11:27:27.486" v="7328" actId="1076"/>
          <ac:spMkLst>
            <pc:docMk/>
            <pc:sldMk cId="2912540512" sldId="404"/>
            <ac:spMk id="8" creationId="{7FEB1AA0-E5A9-4ABC-A72A-0BD7A9E522C0}"/>
          </ac:spMkLst>
        </pc:spChg>
        <pc:spChg chg="add del mod">
          <ac:chgData name="hui xu" userId="70b675938bab3b5e" providerId="LiveId" clId="{5F5E3E42-610D-4693-88C5-F29B44CC9E44}" dt="2020-02-10T11:24:40.764" v="7308" actId="21"/>
          <ac:spMkLst>
            <pc:docMk/>
            <pc:sldMk cId="2912540512" sldId="404"/>
            <ac:spMk id="11" creationId="{20241C72-95AF-496A-8B11-DEF19D0A40E1}"/>
          </ac:spMkLst>
        </pc:spChg>
        <pc:spChg chg="add del mod">
          <ac:chgData name="hui xu" userId="70b675938bab3b5e" providerId="LiveId" clId="{5F5E3E42-610D-4693-88C5-F29B44CC9E44}" dt="2020-02-10T11:24:40.764" v="7308" actId="21"/>
          <ac:spMkLst>
            <pc:docMk/>
            <pc:sldMk cId="2912540512" sldId="404"/>
            <ac:spMk id="12" creationId="{01EA8CB9-1717-48D9-8783-1A89EA04EAF8}"/>
          </ac:spMkLst>
        </pc:spChg>
        <pc:spChg chg="add del mod">
          <ac:chgData name="hui xu" userId="70b675938bab3b5e" providerId="LiveId" clId="{5F5E3E42-610D-4693-88C5-F29B44CC9E44}" dt="2020-02-10T11:24:40.764" v="7308" actId="21"/>
          <ac:spMkLst>
            <pc:docMk/>
            <pc:sldMk cId="2912540512" sldId="404"/>
            <ac:spMk id="13" creationId="{0E176704-F391-4403-ACF1-7FFCE8B5546E}"/>
          </ac:spMkLst>
        </pc:spChg>
        <pc:spChg chg="add mod">
          <ac:chgData name="hui xu" userId="70b675938bab3b5e" providerId="LiveId" clId="{5F5E3E42-610D-4693-88C5-F29B44CC9E44}" dt="2020-02-10T11:27:27.486" v="7328" actId="1076"/>
          <ac:spMkLst>
            <pc:docMk/>
            <pc:sldMk cId="2912540512" sldId="404"/>
            <ac:spMk id="22" creationId="{FEED1944-A383-43F3-BB6C-B957FD13FED2}"/>
          </ac:spMkLst>
        </pc:spChg>
        <pc:spChg chg="add mod">
          <ac:chgData name="hui xu" userId="70b675938bab3b5e" providerId="LiveId" clId="{5F5E3E42-610D-4693-88C5-F29B44CC9E44}" dt="2020-02-10T11:28:37.770" v="7364" actId="114"/>
          <ac:spMkLst>
            <pc:docMk/>
            <pc:sldMk cId="2912540512" sldId="404"/>
            <ac:spMk id="28" creationId="{9FF3E0FA-0AA0-41CE-A87B-4582A0CA3A5A}"/>
          </ac:spMkLst>
        </pc:spChg>
        <pc:cxnChg chg="add mod">
          <ac:chgData name="hui xu" userId="70b675938bab3b5e" providerId="LiveId" clId="{5F5E3E42-610D-4693-88C5-F29B44CC9E44}" dt="2020-02-10T11:27:27.486" v="7328" actId="1076"/>
          <ac:cxnSpMkLst>
            <pc:docMk/>
            <pc:sldMk cId="2912540512" sldId="404"/>
            <ac:cxnSpMk id="6" creationId="{3A7A6D3A-40BA-4541-B64A-AEE8D137A4AA}"/>
          </ac:cxnSpMkLst>
        </pc:cxnChg>
        <pc:cxnChg chg="add mod">
          <ac:chgData name="hui xu" userId="70b675938bab3b5e" providerId="LiveId" clId="{5F5E3E42-610D-4693-88C5-F29B44CC9E44}" dt="2020-02-10T11:27:27.486" v="7328" actId="1076"/>
          <ac:cxnSpMkLst>
            <pc:docMk/>
            <pc:sldMk cId="2912540512" sldId="404"/>
            <ac:cxnSpMk id="9" creationId="{D277FE62-44B3-49B4-B24A-BDCF3052D9FB}"/>
          </ac:cxnSpMkLst>
        </pc:cxnChg>
        <pc:cxnChg chg="add mod">
          <ac:chgData name="hui xu" userId="70b675938bab3b5e" providerId="LiveId" clId="{5F5E3E42-610D-4693-88C5-F29B44CC9E44}" dt="2020-02-10T11:27:27.486" v="7328" actId="1076"/>
          <ac:cxnSpMkLst>
            <pc:docMk/>
            <pc:sldMk cId="2912540512" sldId="404"/>
            <ac:cxnSpMk id="10" creationId="{00470D64-69BE-4E6D-9896-448A4995C933}"/>
          </ac:cxnSpMkLst>
        </pc:cxnChg>
      </pc:sldChg>
      <pc:sldChg chg="addSp delSp modSp add">
        <pc:chgData name="hui xu" userId="70b675938bab3b5e" providerId="LiveId" clId="{5F5E3E42-610D-4693-88C5-F29B44CC9E44}" dt="2020-02-10T11:35:35.295" v="7488" actId="1076"/>
        <pc:sldMkLst>
          <pc:docMk/>
          <pc:sldMk cId="3955746784" sldId="405"/>
        </pc:sldMkLst>
        <pc:spChg chg="mod">
          <ac:chgData name="hui xu" userId="70b675938bab3b5e" providerId="LiveId" clId="{5F5E3E42-610D-4693-88C5-F29B44CC9E44}" dt="2020-02-10T11:27:31.850" v="7330" actId="20577"/>
          <ac:spMkLst>
            <pc:docMk/>
            <pc:sldMk cId="3955746784" sldId="405"/>
            <ac:spMk id="2" creationId="{6C1142CC-148B-4424-83D1-5531F79545BD}"/>
          </ac:spMkLst>
        </pc:spChg>
        <pc:spChg chg="add del mod">
          <ac:chgData name="hui xu" userId="70b675938bab3b5e" providerId="LiveId" clId="{5F5E3E42-610D-4693-88C5-F29B44CC9E44}" dt="2020-02-10T11:30:40.538" v="7425" actId="21"/>
          <ac:spMkLst>
            <pc:docMk/>
            <pc:sldMk cId="3955746784" sldId="405"/>
            <ac:spMk id="3" creationId="{9FD39BCF-806B-49CE-AFFE-690192739826}"/>
          </ac:spMkLst>
        </pc:spChg>
        <pc:spChg chg="mod">
          <ac:chgData name="hui xu" userId="70b675938bab3b5e" providerId="LiveId" clId="{5F5E3E42-610D-4693-88C5-F29B44CC9E44}" dt="2020-02-10T11:30:38.370" v="7424" actId="20577"/>
          <ac:spMkLst>
            <pc:docMk/>
            <pc:sldMk cId="3955746784" sldId="405"/>
            <ac:spMk id="4" creationId="{4C70609E-414A-402F-961D-E709FEF758BF}"/>
          </ac:spMkLst>
        </pc:spChg>
        <pc:spChg chg="del mod">
          <ac:chgData name="hui xu" userId="70b675938bab3b5e" providerId="LiveId" clId="{5F5E3E42-610D-4693-88C5-F29B44CC9E44}" dt="2020-02-10T11:29:14.888" v="7373" actId="21"/>
          <ac:spMkLst>
            <pc:docMk/>
            <pc:sldMk cId="3955746784" sldId="405"/>
            <ac:spMk id="5" creationId="{F2D47ABC-D70B-4734-922E-D8444F31DA0D}"/>
          </ac:spMkLst>
        </pc:spChg>
        <pc:spChg chg="del mod">
          <ac:chgData name="hui xu" userId="70b675938bab3b5e" providerId="LiveId" clId="{5F5E3E42-610D-4693-88C5-F29B44CC9E44}" dt="2020-02-10T11:29:14.888" v="7373" actId="21"/>
          <ac:spMkLst>
            <pc:docMk/>
            <pc:sldMk cId="3955746784" sldId="405"/>
            <ac:spMk id="7" creationId="{5D279F48-9EA7-49B2-91D5-A89F490FC34E}"/>
          </ac:spMkLst>
        </pc:spChg>
        <pc:spChg chg="del mod">
          <ac:chgData name="hui xu" userId="70b675938bab3b5e" providerId="LiveId" clId="{5F5E3E42-610D-4693-88C5-F29B44CC9E44}" dt="2020-02-10T11:29:14.888" v="7373" actId="21"/>
          <ac:spMkLst>
            <pc:docMk/>
            <pc:sldMk cId="3955746784" sldId="405"/>
            <ac:spMk id="8" creationId="{7FEB1AA0-E5A9-4ABC-A72A-0BD7A9E522C0}"/>
          </ac:spMkLst>
        </pc:spChg>
        <pc:spChg chg="add del mod">
          <ac:chgData name="hui xu" userId="70b675938bab3b5e" providerId="LiveId" clId="{5F5E3E42-610D-4693-88C5-F29B44CC9E44}" dt="2020-02-10T11:35:35.295" v="7488" actId="1076"/>
          <ac:spMkLst>
            <pc:docMk/>
            <pc:sldMk cId="3955746784" sldId="405"/>
            <ac:spMk id="12" creationId="{CFA54448-AD4D-4BA1-A55E-C5758763820E}"/>
          </ac:spMkLst>
        </pc:spChg>
        <pc:spChg chg="add mod">
          <ac:chgData name="hui xu" userId="70b675938bab3b5e" providerId="LiveId" clId="{5F5E3E42-610D-4693-88C5-F29B44CC9E44}" dt="2020-02-10T11:31:31.827" v="7426" actId="1076"/>
          <ac:spMkLst>
            <pc:docMk/>
            <pc:sldMk cId="3955746784" sldId="405"/>
            <ac:spMk id="13" creationId="{04BB5A14-7F4E-4572-B1A6-01BF58487CE3}"/>
          </ac:spMkLst>
        </pc:spChg>
        <pc:spChg chg="add mod">
          <ac:chgData name="hui xu" userId="70b675938bab3b5e" providerId="LiveId" clId="{5F5E3E42-610D-4693-88C5-F29B44CC9E44}" dt="2020-02-10T11:31:31.827" v="7426" actId="1076"/>
          <ac:spMkLst>
            <pc:docMk/>
            <pc:sldMk cId="3955746784" sldId="405"/>
            <ac:spMk id="14" creationId="{BA6C38B7-14DD-4F60-A09F-44D4EB375D70}"/>
          </ac:spMkLst>
        </pc:spChg>
        <pc:spChg chg="add mod">
          <ac:chgData name="hui xu" userId="70b675938bab3b5e" providerId="LiveId" clId="{5F5E3E42-610D-4693-88C5-F29B44CC9E44}" dt="2020-02-10T11:35:35.295" v="7488" actId="1076"/>
          <ac:spMkLst>
            <pc:docMk/>
            <pc:sldMk cId="3955746784" sldId="405"/>
            <ac:spMk id="15" creationId="{99BF9F16-C9F7-418E-B3E5-2E51F9546D1A}"/>
          </ac:spMkLst>
        </pc:spChg>
        <pc:spChg chg="add mod">
          <ac:chgData name="hui xu" userId="70b675938bab3b5e" providerId="LiveId" clId="{5F5E3E42-610D-4693-88C5-F29B44CC9E44}" dt="2020-02-10T11:35:35.295" v="7488" actId="1076"/>
          <ac:spMkLst>
            <pc:docMk/>
            <pc:sldMk cId="3955746784" sldId="405"/>
            <ac:spMk id="16" creationId="{3B3C834C-75C5-4660-882F-A763B19807E8}"/>
          </ac:spMkLst>
        </pc:spChg>
        <pc:spChg chg="add mod">
          <ac:chgData name="hui xu" userId="70b675938bab3b5e" providerId="LiveId" clId="{5F5E3E42-610D-4693-88C5-F29B44CC9E44}" dt="2020-02-10T11:35:35.295" v="7488" actId="1076"/>
          <ac:spMkLst>
            <pc:docMk/>
            <pc:sldMk cId="3955746784" sldId="405"/>
            <ac:spMk id="17" creationId="{46F4320F-045B-4820-8105-3D19C2BD1D63}"/>
          </ac:spMkLst>
        </pc:spChg>
        <pc:spChg chg="add mod">
          <ac:chgData name="hui xu" userId="70b675938bab3b5e" providerId="LiveId" clId="{5F5E3E42-610D-4693-88C5-F29B44CC9E44}" dt="2020-02-10T11:35:35.295" v="7488" actId="1076"/>
          <ac:spMkLst>
            <pc:docMk/>
            <pc:sldMk cId="3955746784" sldId="405"/>
            <ac:spMk id="18" creationId="{DE303769-5D95-4094-8A23-17FD836A523B}"/>
          </ac:spMkLst>
        </pc:spChg>
        <pc:spChg chg="add mod">
          <ac:chgData name="hui xu" userId="70b675938bab3b5e" providerId="LiveId" clId="{5F5E3E42-610D-4693-88C5-F29B44CC9E44}" dt="2020-02-10T11:35:35.295" v="7488" actId="1076"/>
          <ac:spMkLst>
            <pc:docMk/>
            <pc:sldMk cId="3955746784" sldId="405"/>
            <ac:spMk id="19" creationId="{EDA6425A-9EAD-4176-BBBF-75FDA566145E}"/>
          </ac:spMkLst>
        </pc:spChg>
        <pc:spChg chg="mod">
          <ac:chgData name="hui xu" userId="70b675938bab3b5e" providerId="LiveId" clId="{5F5E3E42-610D-4693-88C5-F29B44CC9E44}" dt="2020-02-10T11:31:31.827" v="7426" actId="1076"/>
          <ac:spMkLst>
            <pc:docMk/>
            <pc:sldMk cId="3955746784" sldId="405"/>
            <ac:spMk id="22" creationId="{FEED1944-A383-43F3-BB6C-B957FD13FED2}"/>
          </ac:spMkLst>
        </pc:spChg>
        <pc:cxnChg chg="del mod">
          <ac:chgData name="hui xu" userId="70b675938bab3b5e" providerId="LiveId" clId="{5F5E3E42-610D-4693-88C5-F29B44CC9E44}" dt="2020-02-10T11:29:20.965" v="7378" actId="21"/>
          <ac:cxnSpMkLst>
            <pc:docMk/>
            <pc:sldMk cId="3955746784" sldId="405"/>
            <ac:cxnSpMk id="6" creationId="{3A7A6D3A-40BA-4541-B64A-AEE8D137A4AA}"/>
          </ac:cxnSpMkLst>
        </pc:cxnChg>
        <pc:cxnChg chg="del mod">
          <ac:chgData name="hui xu" userId="70b675938bab3b5e" providerId="LiveId" clId="{5F5E3E42-610D-4693-88C5-F29B44CC9E44}" dt="2020-02-10T11:29:17.712" v="7375" actId="21"/>
          <ac:cxnSpMkLst>
            <pc:docMk/>
            <pc:sldMk cId="3955746784" sldId="405"/>
            <ac:cxnSpMk id="9" creationId="{D277FE62-44B3-49B4-B24A-BDCF3052D9FB}"/>
          </ac:cxnSpMkLst>
        </pc:cxnChg>
        <pc:cxnChg chg="del mod">
          <ac:chgData name="hui xu" userId="70b675938bab3b5e" providerId="LiveId" clId="{5F5E3E42-610D-4693-88C5-F29B44CC9E44}" dt="2020-02-10T11:29:16.901" v="7374" actId="21"/>
          <ac:cxnSpMkLst>
            <pc:docMk/>
            <pc:sldMk cId="3955746784" sldId="405"/>
            <ac:cxnSpMk id="10" creationId="{00470D64-69BE-4E6D-9896-448A4995C933}"/>
          </ac:cxnSpMkLst>
        </pc:cxnChg>
      </pc:sldChg>
      <pc:sldChg chg="addSp modSp add ord">
        <pc:chgData name="hui xu" userId="70b675938bab3b5e" providerId="LiveId" clId="{5F5E3E42-610D-4693-88C5-F29B44CC9E44}" dt="2020-02-10T13:28:32.589" v="10247" actId="20577"/>
        <pc:sldMkLst>
          <pc:docMk/>
          <pc:sldMk cId="439736299" sldId="406"/>
        </pc:sldMkLst>
        <pc:spChg chg="mod">
          <ac:chgData name="hui xu" userId="70b675938bab3b5e" providerId="LiveId" clId="{5F5E3E42-610D-4693-88C5-F29B44CC9E44}" dt="2020-02-10T11:42:33.200" v="7525" actId="20577"/>
          <ac:spMkLst>
            <pc:docMk/>
            <pc:sldMk cId="439736299" sldId="406"/>
            <ac:spMk id="2" creationId="{58A42C32-5E57-4352-8948-219326AD7E40}"/>
          </ac:spMkLst>
        </pc:spChg>
        <pc:spChg chg="mod">
          <ac:chgData name="hui xu" userId="70b675938bab3b5e" providerId="LiveId" clId="{5F5E3E42-610D-4693-88C5-F29B44CC9E44}" dt="2020-02-10T13:28:32.589" v="10247" actId="20577"/>
          <ac:spMkLst>
            <pc:docMk/>
            <pc:sldMk cId="439736299" sldId="406"/>
            <ac:spMk id="3" creationId="{49686282-798D-4B4F-83E6-97E79D7BE59A}"/>
          </ac:spMkLst>
        </pc:spChg>
        <pc:spChg chg="add mod">
          <ac:chgData name="hui xu" userId="70b675938bab3b5e" providerId="LiveId" clId="{5F5E3E42-610D-4693-88C5-F29B44CC9E44}" dt="2020-02-10T11:49:08.062" v="7805" actId="1076"/>
          <ac:spMkLst>
            <pc:docMk/>
            <pc:sldMk cId="439736299" sldId="406"/>
            <ac:spMk id="4" creationId="{E7E70127-C3C3-4258-ABC3-2C73CEB36B9E}"/>
          </ac:spMkLst>
        </pc:spChg>
      </pc:sldChg>
      <pc:sldChg chg="addSp delSp modSp add">
        <pc:chgData name="hui xu" userId="70b675938bab3b5e" providerId="LiveId" clId="{5F5E3E42-610D-4693-88C5-F29B44CC9E44}" dt="2020-02-10T11:57:09.271" v="7890" actId="20577"/>
        <pc:sldMkLst>
          <pc:docMk/>
          <pc:sldMk cId="1128644248" sldId="407"/>
        </pc:sldMkLst>
        <pc:spChg chg="del">
          <ac:chgData name="hui xu" userId="70b675938bab3b5e" providerId="LiveId" clId="{5F5E3E42-610D-4693-88C5-F29B44CC9E44}" dt="2020-02-10T11:47:48.027" v="7769" actId="21"/>
          <ac:spMkLst>
            <pc:docMk/>
            <pc:sldMk cId="1128644248" sldId="407"/>
            <ac:spMk id="3" creationId="{49686282-798D-4B4F-83E6-97E79D7BE59A}"/>
          </ac:spMkLst>
        </pc:spChg>
        <pc:spChg chg="add del mod">
          <ac:chgData name="hui xu" userId="70b675938bab3b5e" providerId="LiveId" clId="{5F5E3E42-610D-4693-88C5-F29B44CC9E44}" dt="2020-02-10T11:49:22.289" v="7806" actId="21"/>
          <ac:spMkLst>
            <pc:docMk/>
            <pc:sldMk cId="1128644248" sldId="407"/>
            <ac:spMk id="5" creationId="{E67A5989-5D2A-415C-A0CF-E4A4A8871DD3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6" creationId="{22483786-B471-47EF-9EF5-DD81DE19E0C7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8" creationId="{123A799D-788A-48FF-AAB0-0FF994AEF7EF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9" creationId="{F627CA15-4A24-45B4-93E1-16571DD933F8}"/>
          </ac:spMkLst>
        </pc:spChg>
        <pc:spChg chg="add mod">
          <ac:chgData name="hui xu" userId="70b675938bab3b5e" providerId="LiveId" clId="{5F5E3E42-610D-4693-88C5-F29B44CC9E44}" dt="2020-02-10T11:56:20.698" v="7887" actId="1037"/>
          <ac:spMkLst>
            <pc:docMk/>
            <pc:sldMk cId="1128644248" sldId="407"/>
            <ac:spMk id="11" creationId="{C2C19277-B1DC-47A8-81B4-456DD9AA9C7B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13" creationId="{0D2E96C9-98D6-4704-B0E6-F8F709B4FCDE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14" creationId="{BB3D2579-340E-4140-87B8-D8E7092276E0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15" creationId="{8E2989D8-CE34-4B6A-858B-B950C2A696C4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0" creationId="{31F3BBBB-AA88-4D6F-8604-BE9A5D4C0FEC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1" creationId="{9A03B447-24D0-4759-A635-440FE00B093D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2" creationId="{D7FFD125-AC4F-4AB4-B64B-C3AAF280EB69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3" creationId="{419DB3D0-1E2F-43AB-B6FF-422C1EBC388E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4" creationId="{632BA3BA-6502-4BA9-9657-3B5EE2144A37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5" creationId="{059000DD-B0D6-400B-BBF9-08467816529A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6" creationId="{49A9D8BF-452F-475B-BEE0-6FAE76C9749F}"/>
          </ac:spMkLst>
        </pc:spChg>
        <pc:graphicFrameChg chg="add mod modGraphic">
          <ac:chgData name="hui xu" userId="70b675938bab3b5e" providerId="LiveId" clId="{5F5E3E42-610D-4693-88C5-F29B44CC9E44}" dt="2020-02-10T11:57:09.271" v="7890" actId="20577"/>
          <ac:graphicFrameMkLst>
            <pc:docMk/>
            <pc:sldMk cId="1128644248" sldId="407"/>
            <ac:graphicFrameMk id="27" creationId="{ADCD4029-5CD7-46E2-B86F-C1B54393113B}"/>
          </ac:graphicFrameMkLst>
        </pc:graphicFrameChg>
        <pc:cxnChg chg="add">
          <ac:chgData name="hui xu" userId="70b675938bab3b5e" providerId="LiveId" clId="{5F5E3E42-610D-4693-88C5-F29B44CC9E44}" dt="2020-02-10T11:47:55.924" v="7771"/>
          <ac:cxnSpMkLst>
            <pc:docMk/>
            <pc:sldMk cId="1128644248" sldId="407"/>
            <ac:cxnSpMk id="7" creationId="{BF96A15E-B353-4844-AD4C-98FC0C528343}"/>
          </ac:cxnSpMkLst>
        </pc:cxnChg>
        <pc:cxnChg chg="add">
          <ac:chgData name="hui xu" userId="70b675938bab3b5e" providerId="LiveId" clId="{5F5E3E42-610D-4693-88C5-F29B44CC9E44}" dt="2020-02-10T11:47:55.924" v="7771"/>
          <ac:cxnSpMkLst>
            <pc:docMk/>
            <pc:sldMk cId="1128644248" sldId="407"/>
            <ac:cxnSpMk id="10" creationId="{A4196E33-D9EC-4816-96F2-0E893DD1BCEC}"/>
          </ac:cxnSpMkLst>
        </pc:cxnChg>
        <pc:cxnChg chg="add mod">
          <ac:chgData name="hui xu" userId="70b675938bab3b5e" providerId="LiveId" clId="{5F5E3E42-610D-4693-88C5-F29B44CC9E44}" dt="2020-02-10T11:56:20.698" v="7887" actId="1037"/>
          <ac:cxnSpMkLst>
            <pc:docMk/>
            <pc:sldMk cId="1128644248" sldId="407"/>
            <ac:cxnSpMk id="12" creationId="{6B7A79A8-2E45-4755-9917-33E0C35C6EFF}"/>
          </ac:cxnSpMkLst>
        </pc:cxnChg>
        <pc:cxnChg chg="add mod">
          <ac:chgData name="hui xu" userId="70b675938bab3b5e" providerId="LiveId" clId="{5F5E3E42-610D-4693-88C5-F29B44CC9E44}" dt="2020-02-10T11:56:20.698" v="7887" actId="1037"/>
          <ac:cxnSpMkLst>
            <pc:docMk/>
            <pc:sldMk cId="1128644248" sldId="407"/>
            <ac:cxnSpMk id="16" creationId="{8EFD0D06-D3FE-47B4-8852-8D7068B827D6}"/>
          </ac:cxnSpMkLst>
        </pc:cxnChg>
        <pc:cxnChg chg="add">
          <ac:chgData name="hui xu" userId="70b675938bab3b5e" providerId="LiveId" clId="{5F5E3E42-610D-4693-88C5-F29B44CC9E44}" dt="2020-02-10T11:47:55.924" v="7771"/>
          <ac:cxnSpMkLst>
            <pc:docMk/>
            <pc:sldMk cId="1128644248" sldId="407"/>
            <ac:cxnSpMk id="17" creationId="{E199F7D5-2D11-4376-96D5-5E04B90B9ADB}"/>
          </ac:cxnSpMkLst>
        </pc:cxnChg>
        <pc:cxnChg chg="add mod">
          <ac:chgData name="hui xu" userId="70b675938bab3b5e" providerId="LiveId" clId="{5F5E3E42-610D-4693-88C5-F29B44CC9E44}" dt="2020-02-10T11:56:20.698" v="7887" actId="1037"/>
          <ac:cxnSpMkLst>
            <pc:docMk/>
            <pc:sldMk cId="1128644248" sldId="407"/>
            <ac:cxnSpMk id="18" creationId="{EA8F7B38-10D7-4434-AF4F-8A3599248B74}"/>
          </ac:cxnSpMkLst>
        </pc:cxnChg>
        <pc:cxnChg chg="add mod">
          <ac:chgData name="hui xu" userId="70b675938bab3b5e" providerId="LiveId" clId="{5F5E3E42-610D-4693-88C5-F29B44CC9E44}" dt="2020-02-10T11:56:20.698" v="7887" actId="1037"/>
          <ac:cxnSpMkLst>
            <pc:docMk/>
            <pc:sldMk cId="1128644248" sldId="407"/>
            <ac:cxnSpMk id="19" creationId="{FC1A4B40-9842-470C-B7E4-BFFC663A7B92}"/>
          </ac:cxnSpMkLst>
        </pc:cxnChg>
      </pc:sldChg>
      <pc:sldChg chg="addSp modSp add">
        <pc:chgData name="hui xu" userId="70b675938bab3b5e" providerId="LiveId" clId="{5F5E3E42-610D-4693-88C5-F29B44CC9E44}" dt="2020-02-10T12:01:32.087" v="8237" actId="20577"/>
        <pc:sldMkLst>
          <pc:docMk/>
          <pc:sldMk cId="1236358520" sldId="408"/>
        </pc:sldMkLst>
        <pc:spChg chg="mod">
          <ac:chgData name="hui xu" userId="70b675938bab3b5e" providerId="LiveId" clId="{5F5E3E42-610D-4693-88C5-F29B44CC9E44}" dt="2020-02-10T11:57:30.656" v="7923" actId="20577"/>
          <ac:spMkLst>
            <pc:docMk/>
            <pc:sldMk cId="1236358520" sldId="408"/>
            <ac:spMk id="2" creationId="{56755C80-9051-4F1B-B7A9-7F5B36DC6905}"/>
          </ac:spMkLst>
        </pc:spChg>
        <pc:spChg chg="add mod">
          <ac:chgData name="hui xu" userId="70b675938bab3b5e" providerId="LiveId" clId="{5F5E3E42-610D-4693-88C5-F29B44CC9E44}" dt="2020-02-10T12:01:32.087" v="8237" actId="20577"/>
          <ac:spMkLst>
            <pc:docMk/>
            <pc:sldMk cId="1236358520" sldId="408"/>
            <ac:spMk id="3" creationId="{4D085E3F-CD50-43A4-88C5-9E5817B25E84}"/>
          </ac:spMkLst>
        </pc:spChg>
      </pc:sldChg>
      <pc:sldChg chg="addSp delSp modSp add del">
        <pc:chgData name="hui xu" userId="70b675938bab3b5e" providerId="LiveId" clId="{5F5E3E42-610D-4693-88C5-F29B44CC9E44}" dt="2020-02-10T13:40:57.684" v="10495" actId="47"/>
        <pc:sldMkLst>
          <pc:docMk/>
          <pc:sldMk cId="4249524710" sldId="409"/>
        </pc:sldMkLst>
        <pc:spChg chg="mod">
          <ac:chgData name="hui xu" userId="70b675938bab3b5e" providerId="LiveId" clId="{5F5E3E42-610D-4693-88C5-F29B44CC9E44}" dt="2020-02-10T13:17:48.680" v="10050" actId="313"/>
          <ac:spMkLst>
            <pc:docMk/>
            <pc:sldMk cId="4249524710" sldId="409"/>
            <ac:spMk id="2" creationId="{6FE4EDE0-D0A9-4A14-A50F-660382D15167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3" creationId="{A3CF2108-0CCA-4DF7-A0C1-B6E20C822158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5" creationId="{62D24D21-5C66-43F4-A66D-1CD95276D53B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6" creationId="{9CE897CC-49DF-46F9-A3F1-D49F52738E9E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8" creationId="{23913526-7C9F-4290-BA85-97B39507902F}"/>
          </ac:spMkLst>
        </pc:spChg>
        <pc:spChg chg="add del">
          <ac:chgData name="hui xu" userId="70b675938bab3b5e" providerId="LiveId" clId="{5F5E3E42-610D-4693-88C5-F29B44CC9E44}" dt="2020-02-10T13:17:10.933" v="10027" actId="21"/>
          <ac:spMkLst>
            <pc:docMk/>
            <pc:sldMk cId="4249524710" sldId="409"/>
            <ac:spMk id="10" creationId="{5C3899EA-E696-4AAF-9218-A301FC24C452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11" creationId="{6601ECFF-085B-4118-BC47-703D49D674F6}"/>
          </ac:spMkLst>
        </pc:spChg>
        <pc:spChg chg="add del">
          <ac:chgData name="hui xu" userId="70b675938bab3b5e" providerId="LiveId" clId="{5F5E3E42-610D-4693-88C5-F29B44CC9E44}" dt="2020-02-10T13:17:14.198" v="10029" actId="21"/>
          <ac:spMkLst>
            <pc:docMk/>
            <pc:sldMk cId="4249524710" sldId="409"/>
            <ac:spMk id="12" creationId="{808A02E6-19FC-431E-BAAA-0742CAF097AF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17" creationId="{777BA7EA-E3D3-42DD-99C2-53A1E48308F4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18" creationId="{7E335C92-CC1D-4831-B237-183A426C3503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19" creationId="{3C41A647-3582-43BB-B0A8-0103C7369EDD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20" creationId="{9A91463E-4BFD-45B7-ADFB-7F9C252ED060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21" creationId="{9B670FEA-E500-4668-BBBD-F16C2D681D6D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22" creationId="{DF1ADC67-74B6-4AC7-94C6-17BF3077C924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23" creationId="{BF1B4356-B959-403D-A503-745CAA967EE6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34" creationId="{F6C93B48-3DBE-4995-8591-E4E388F014B2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39" creationId="{441687A0-D307-4FD3-801E-3B3D20074F1B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43" creationId="{C0A37AB8-1660-4669-AB1C-EE669B8D2170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58" creationId="{73895487-6E80-4C65-9ED4-041AB5712B06}"/>
          </ac:spMkLst>
        </pc:spChg>
        <pc:graphicFrameChg chg="add mod modGraphic">
          <ac:chgData name="hui xu" userId="70b675938bab3b5e" providerId="LiveId" clId="{5F5E3E42-610D-4693-88C5-F29B44CC9E44}" dt="2020-02-10T13:30:43.414" v="10284" actId="21"/>
          <ac:graphicFrameMkLst>
            <pc:docMk/>
            <pc:sldMk cId="4249524710" sldId="409"/>
            <ac:graphicFrameMk id="57" creationId="{B67588A1-C053-4CCA-993B-2FB43B9AE830}"/>
          </ac:graphicFrameMkLst>
        </pc:graphicFrame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4" creationId="{D27DFE0B-0E22-4D16-9C96-48B35F908824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7" creationId="{D0D0E440-822A-4E49-966C-2207CAC617A7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9" creationId="{31C03B08-E3FF-42D5-B458-8E3AC90CF862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13" creationId="{643FDBA0-AE58-4F54-9A16-878A464FE93E}"/>
          </ac:cxnSpMkLst>
        </pc:cxnChg>
        <pc:cxnChg chg="add del mod">
          <ac:chgData name="hui xu" userId="70b675938bab3b5e" providerId="LiveId" clId="{5F5E3E42-610D-4693-88C5-F29B44CC9E44}" dt="2020-02-10T13:17:19.147" v="10031" actId="21"/>
          <ac:cxnSpMkLst>
            <pc:docMk/>
            <pc:sldMk cId="4249524710" sldId="409"/>
            <ac:cxnSpMk id="14" creationId="{D1E849E7-9D2D-446B-A7AF-981A8CFC5CC5}"/>
          </ac:cxnSpMkLst>
        </pc:cxnChg>
        <pc:cxnChg chg="add del mod">
          <ac:chgData name="hui xu" userId="70b675938bab3b5e" providerId="LiveId" clId="{5F5E3E42-610D-4693-88C5-F29B44CC9E44}" dt="2020-02-10T13:17:15.249" v="10030" actId="21"/>
          <ac:cxnSpMkLst>
            <pc:docMk/>
            <pc:sldMk cId="4249524710" sldId="409"/>
            <ac:cxnSpMk id="15" creationId="{CE0AA2B8-FDE6-417B-BD5C-24504E715488}"/>
          </ac:cxnSpMkLst>
        </pc:cxnChg>
        <pc:cxnChg chg="add del mod">
          <ac:chgData name="hui xu" userId="70b675938bab3b5e" providerId="LiveId" clId="{5F5E3E42-610D-4693-88C5-F29B44CC9E44}" dt="2020-02-10T13:17:26.716" v="10036" actId="21"/>
          <ac:cxnSpMkLst>
            <pc:docMk/>
            <pc:sldMk cId="4249524710" sldId="409"/>
            <ac:cxnSpMk id="16" creationId="{D7BC368C-A84B-459A-9139-2E539A78FCB5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40" creationId="{55AD2054-7A68-4F04-B847-39F26FCCBA57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44" creationId="{4097F7A1-F8C5-46D6-B3B5-F3CD7FA6F227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47" creationId="{A576830A-7ED9-4664-839A-B73A8E6F8B19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52" creationId="{10C45A69-8111-4FDD-B46B-58AFE863770B}"/>
          </ac:cxnSpMkLst>
        </pc:cxnChg>
      </pc:sldChg>
      <pc:sldChg chg="modSp add">
        <pc:chgData name="hui xu" userId="70b675938bab3b5e" providerId="LiveId" clId="{5F5E3E42-610D-4693-88C5-F29B44CC9E44}" dt="2020-02-10T12:35:56.493" v="8362" actId="5793"/>
        <pc:sldMkLst>
          <pc:docMk/>
          <pc:sldMk cId="848499586" sldId="410"/>
        </pc:sldMkLst>
        <pc:spChg chg="mod">
          <ac:chgData name="hui xu" userId="70b675938bab3b5e" providerId="LiveId" clId="{5F5E3E42-610D-4693-88C5-F29B44CC9E44}" dt="2020-02-10T12:35:09.260" v="8241"/>
          <ac:spMkLst>
            <pc:docMk/>
            <pc:sldMk cId="848499586" sldId="410"/>
            <ac:spMk id="2" creationId="{071C1D94-DA41-4263-BBED-CFE12E2FB2A0}"/>
          </ac:spMkLst>
        </pc:spChg>
        <pc:spChg chg="mod">
          <ac:chgData name="hui xu" userId="70b675938bab3b5e" providerId="LiveId" clId="{5F5E3E42-610D-4693-88C5-F29B44CC9E44}" dt="2020-02-10T12:35:56.493" v="8362" actId="5793"/>
          <ac:spMkLst>
            <pc:docMk/>
            <pc:sldMk cId="848499586" sldId="410"/>
            <ac:spMk id="3" creationId="{9D6B6CAD-B7B0-494F-86A9-62893858923C}"/>
          </ac:spMkLst>
        </pc:spChg>
      </pc:sldChg>
      <pc:sldChg chg="addSp modSp add">
        <pc:chgData name="hui xu" userId="70b675938bab3b5e" providerId="LiveId" clId="{5F5E3E42-610D-4693-88C5-F29B44CC9E44}" dt="2020-02-10T12:39:51.582" v="8634" actId="14100"/>
        <pc:sldMkLst>
          <pc:docMk/>
          <pc:sldMk cId="1079869946" sldId="411"/>
        </pc:sldMkLst>
        <pc:spChg chg="mod">
          <ac:chgData name="hui xu" userId="70b675938bab3b5e" providerId="LiveId" clId="{5F5E3E42-610D-4693-88C5-F29B44CC9E44}" dt="2020-02-10T12:36:37.435" v="8398" actId="20577"/>
          <ac:spMkLst>
            <pc:docMk/>
            <pc:sldMk cId="1079869946" sldId="411"/>
            <ac:spMk id="2" creationId="{EB5332A4-9B44-4EA1-A563-E67BEA2EFC75}"/>
          </ac:spMkLst>
        </pc:spChg>
        <pc:spChg chg="mod">
          <ac:chgData name="hui xu" userId="70b675938bab3b5e" providerId="LiveId" clId="{5F5E3E42-610D-4693-88C5-F29B44CC9E44}" dt="2020-02-10T12:37:19.660" v="8479" actId="20577"/>
          <ac:spMkLst>
            <pc:docMk/>
            <pc:sldMk cId="1079869946" sldId="411"/>
            <ac:spMk id="3" creationId="{42D0FBD8-F3D5-4DA2-B7DE-5B512BE7AE3D}"/>
          </ac:spMkLst>
        </pc:spChg>
        <pc:spChg chg="add mod">
          <ac:chgData name="hui xu" userId="70b675938bab3b5e" providerId="LiveId" clId="{5F5E3E42-610D-4693-88C5-F29B44CC9E44}" dt="2020-02-10T12:39:51.582" v="8634" actId="14100"/>
          <ac:spMkLst>
            <pc:docMk/>
            <pc:sldMk cId="1079869946" sldId="411"/>
            <ac:spMk id="4" creationId="{A4C8A462-0FE2-4C65-AE29-4AEBA6F0F6CD}"/>
          </ac:spMkLst>
        </pc:spChg>
      </pc:sldChg>
      <pc:sldChg chg="addSp delSp modSp add">
        <pc:chgData name="hui xu" userId="70b675938bab3b5e" providerId="LiveId" clId="{5F5E3E42-610D-4693-88C5-F29B44CC9E44}" dt="2020-02-10T12:42:50.874" v="8784" actId="21"/>
        <pc:sldMkLst>
          <pc:docMk/>
          <pc:sldMk cId="3005395627" sldId="412"/>
        </pc:sldMkLst>
        <pc:spChg chg="mod">
          <ac:chgData name="hui xu" userId="70b675938bab3b5e" providerId="LiveId" clId="{5F5E3E42-610D-4693-88C5-F29B44CC9E44}" dt="2020-02-10T12:42:32.767" v="8770" actId="20577"/>
          <ac:spMkLst>
            <pc:docMk/>
            <pc:sldMk cId="3005395627" sldId="412"/>
            <ac:spMk id="2" creationId="{EB5332A4-9B44-4EA1-A563-E67BEA2EFC75}"/>
          </ac:spMkLst>
        </pc:spChg>
        <pc:spChg chg="mod">
          <ac:chgData name="hui xu" userId="70b675938bab3b5e" providerId="LiveId" clId="{5F5E3E42-610D-4693-88C5-F29B44CC9E44}" dt="2020-02-10T12:42:50.874" v="8784" actId="21"/>
          <ac:spMkLst>
            <pc:docMk/>
            <pc:sldMk cId="3005395627" sldId="412"/>
            <ac:spMk id="3" creationId="{42D0FBD8-F3D5-4DA2-B7DE-5B512BE7AE3D}"/>
          </ac:spMkLst>
        </pc:spChg>
        <pc:spChg chg="mod">
          <ac:chgData name="hui xu" userId="70b675938bab3b5e" providerId="LiveId" clId="{5F5E3E42-610D-4693-88C5-F29B44CC9E44}" dt="2020-02-10T12:42:18.226" v="8757" actId="207"/>
          <ac:spMkLst>
            <pc:docMk/>
            <pc:sldMk cId="3005395627" sldId="412"/>
            <ac:spMk id="4" creationId="{A4C8A462-0FE2-4C65-AE29-4AEBA6F0F6CD}"/>
          </ac:spMkLst>
        </pc:spChg>
        <pc:spChg chg="add del">
          <ac:chgData name="hui xu" userId="70b675938bab3b5e" providerId="LiveId" clId="{5F5E3E42-610D-4693-88C5-F29B44CC9E44}" dt="2020-02-10T12:42:21.415" v="8759"/>
          <ac:spMkLst>
            <pc:docMk/>
            <pc:sldMk cId="3005395627" sldId="412"/>
            <ac:spMk id="5" creationId="{567050D2-5D44-441E-99FE-19CC2DC348D4}"/>
          </ac:spMkLst>
        </pc:spChg>
      </pc:sldChg>
      <pc:sldChg chg="modSp add">
        <pc:chgData name="hui xu" userId="70b675938bab3b5e" providerId="LiveId" clId="{5F5E3E42-610D-4693-88C5-F29B44CC9E44}" dt="2020-02-10T12:42:26.051" v="8766" actId="20577"/>
        <pc:sldMkLst>
          <pc:docMk/>
          <pc:sldMk cId="4067536639" sldId="413"/>
        </pc:sldMkLst>
        <pc:spChg chg="mod">
          <ac:chgData name="hui xu" userId="70b675938bab3b5e" providerId="LiveId" clId="{5F5E3E42-610D-4693-88C5-F29B44CC9E44}" dt="2020-02-10T12:42:26.051" v="8766" actId="20577"/>
          <ac:spMkLst>
            <pc:docMk/>
            <pc:sldMk cId="4067536639" sldId="413"/>
            <ac:spMk id="2" creationId="{EB5332A4-9B44-4EA1-A563-E67BEA2EFC75}"/>
          </ac:spMkLst>
        </pc:spChg>
      </pc:sldChg>
      <pc:sldChg chg="modSp add">
        <pc:chgData name="hui xu" userId="70b675938bab3b5e" providerId="LiveId" clId="{5F5E3E42-610D-4693-88C5-F29B44CC9E44}" dt="2020-02-10T12:49:03.453" v="9090" actId="20577"/>
        <pc:sldMkLst>
          <pc:docMk/>
          <pc:sldMk cId="1291522362" sldId="414"/>
        </pc:sldMkLst>
        <pc:spChg chg="mod">
          <ac:chgData name="hui xu" userId="70b675938bab3b5e" providerId="LiveId" clId="{5F5E3E42-610D-4693-88C5-F29B44CC9E44}" dt="2020-02-10T12:49:03.453" v="9090" actId="20577"/>
          <ac:spMkLst>
            <pc:docMk/>
            <pc:sldMk cId="1291522362" sldId="414"/>
            <ac:spMk id="2" creationId="{FBED6E9E-B640-4ADA-A3FB-F9DBAB8B1089}"/>
          </ac:spMkLst>
        </pc:spChg>
      </pc:sldChg>
      <pc:sldChg chg="modSp add del">
        <pc:chgData name="hui xu" userId="70b675938bab3b5e" providerId="LiveId" clId="{5F5E3E42-610D-4693-88C5-F29B44CC9E44}" dt="2020-02-10T12:48:50.218" v="9076" actId="47"/>
        <pc:sldMkLst>
          <pc:docMk/>
          <pc:sldMk cId="2104590591" sldId="414"/>
        </pc:sldMkLst>
        <pc:spChg chg="mod">
          <ac:chgData name="hui xu" userId="70b675938bab3b5e" providerId="LiveId" clId="{5F5E3E42-610D-4693-88C5-F29B44CC9E44}" dt="2020-02-10T12:48:28.818" v="9075" actId="20577"/>
          <ac:spMkLst>
            <pc:docMk/>
            <pc:sldMk cId="2104590591" sldId="414"/>
            <ac:spMk id="2" creationId="{EB5332A4-9B44-4EA1-A563-E67BEA2EFC75}"/>
          </ac:spMkLst>
        </pc:spChg>
      </pc:sldChg>
      <pc:sldChg chg="addSp modSp add">
        <pc:chgData name="hui xu" userId="70b675938bab3b5e" providerId="LiveId" clId="{5F5E3E42-610D-4693-88C5-F29B44CC9E44}" dt="2020-02-10T13:02:17.439" v="9546"/>
        <pc:sldMkLst>
          <pc:docMk/>
          <pc:sldMk cId="994054429" sldId="415"/>
        </pc:sldMkLst>
        <pc:spChg chg="mod">
          <ac:chgData name="hui xu" userId="70b675938bab3b5e" providerId="LiveId" clId="{5F5E3E42-610D-4693-88C5-F29B44CC9E44}" dt="2020-02-10T12:52:06.630" v="9095" actId="20577"/>
          <ac:spMkLst>
            <pc:docMk/>
            <pc:sldMk cId="994054429" sldId="415"/>
            <ac:spMk id="2" creationId="{1A304A71-F05B-47C6-99DC-F8B007291CA6}"/>
          </ac:spMkLst>
        </pc:spChg>
        <pc:spChg chg="add mod">
          <ac:chgData name="hui xu" userId="70b675938bab3b5e" providerId="LiveId" clId="{5F5E3E42-610D-4693-88C5-F29B44CC9E44}" dt="2020-02-10T13:01:50.998" v="9542" actId="20577"/>
          <ac:spMkLst>
            <pc:docMk/>
            <pc:sldMk cId="994054429" sldId="415"/>
            <ac:spMk id="5" creationId="{FEE3658A-6C77-4884-B15E-35B03208D205}"/>
          </ac:spMkLst>
        </pc:spChg>
        <pc:graphicFrameChg chg="add mod modGraphic">
          <ac:chgData name="hui xu" userId="70b675938bab3b5e" providerId="LiveId" clId="{5F5E3E42-610D-4693-88C5-F29B44CC9E44}" dt="2020-02-10T13:02:17.439" v="9546"/>
          <ac:graphicFrameMkLst>
            <pc:docMk/>
            <pc:sldMk cId="994054429" sldId="415"/>
            <ac:graphicFrameMk id="3" creationId="{047B4EF0-54E2-4F9A-9584-884BB1B69A70}"/>
          </ac:graphicFrameMkLst>
        </pc:graphicFrameChg>
      </pc:sldChg>
      <pc:sldChg chg="modSp add">
        <pc:chgData name="hui xu" userId="70b675938bab3b5e" providerId="LiveId" clId="{5F5E3E42-610D-4693-88C5-F29B44CC9E44}" dt="2020-02-10T13:05:25.114" v="9764" actId="20577"/>
        <pc:sldMkLst>
          <pc:docMk/>
          <pc:sldMk cId="3352761120" sldId="416"/>
        </pc:sldMkLst>
        <pc:spChg chg="mod">
          <ac:chgData name="hui xu" userId="70b675938bab3b5e" providerId="LiveId" clId="{5F5E3E42-610D-4693-88C5-F29B44CC9E44}" dt="2020-02-10T13:03:25.191" v="9584" actId="20577"/>
          <ac:spMkLst>
            <pc:docMk/>
            <pc:sldMk cId="3352761120" sldId="416"/>
            <ac:spMk id="2" creationId="{9C0B553E-62F9-4F38-AB98-E961F8EAD754}"/>
          </ac:spMkLst>
        </pc:spChg>
        <pc:spChg chg="mod">
          <ac:chgData name="hui xu" userId="70b675938bab3b5e" providerId="LiveId" clId="{5F5E3E42-610D-4693-88C5-F29B44CC9E44}" dt="2020-02-10T13:05:25.114" v="9764" actId="20577"/>
          <ac:spMkLst>
            <pc:docMk/>
            <pc:sldMk cId="3352761120" sldId="416"/>
            <ac:spMk id="3" creationId="{16FA2D65-D8AB-4DDC-87CF-5F41943635C3}"/>
          </ac:spMkLst>
        </pc:spChg>
      </pc:sldChg>
      <pc:sldChg chg="modSp add">
        <pc:chgData name="hui xu" userId="70b675938bab3b5e" providerId="LiveId" clId="{5F5E3E42-610D-4693-88C5-F29B44CC9E44}" dt="2020-02-10T12:59:53.888" v="9515" actId="20577"/>
        <pc:sldMkLst>
          <pc:docMk/>
          <pc:sldMk cId="2010055677" sldId="417"/>
        </pc:sldMkLst>
        <pc:spChg chg="mod">
          <ac:chgData name="hui xu" userId="70b675938bab3b5e" providerId="LiveId" clId="{5F5E3E42-610D-4693-88C5-F29B44CC9E44}" dt="2020-02-10T12:58:01.178" v="9421" actId="20577"/>
          <ac:spMkLst>
            <pc:docMk/>
            <pc:sldMk cId="2010055677" sldId="417"/>
            <ac:spMk id="2" creationId="{A0F3DF35-2EB6-4EAD-9F65-35B5B14EBFD1}"/>
          </ac:spMkLst>
        </pc:spChg>
        <pc:spChg chg="mod">
          <ac:chgData name="hui xu" userId="70b675938bab3b5e" providerId="LiveId" clId="{5F5E3E42-610D-4693-88C5-F29B44CC9E44}" dt="2020-02-10T12:59:53.888" v="9515" actId="20577"/>
          <ac:spMkLst>
            <pc:docMk/>
            <pc:sldMk cId="2010055677" sldId="417"/>
            <ac:spMk id="3" creationId="{88FB969B-23E1-481E-A49F-260243B32550}"/>
          </ac:spMkLst>
        </pc:spChg>
      </pc:sldChg>
      <pc:sldChg chg="addSp delSp modSp add">
        <pc:chgData name="hui xu" userId="70b675938bab3b5e" providerId="LiveId" clId="{5F5E3E42-610D-4693-88C5-F29B44CC9E44}" dt="2020-02-10T13:10:56.409" v="9944" actId="1076"/>
        <pc:sldMkLst>
          <pc:docMk/>
          <pc:sldMk cId="947260024" sldId="418"/>
        </pc:sldMkLst>
        <pc:spChg chg="mod">
          <ac:chgData name="hui xu" userId="70b675938bab3b5e" providerId="LiveId" clId="{5F5E3E42-610D-4693-88C5-F29B44CC9E44}" dt="2020-02-10T13:06:38.432" v="9794" actId="313"/>
          <ac:spMkLst>
            <pc:docMk/>
            <pc:sldMk cId="947260024" sldId="418"/>
            <ac:spMk id="2" creationId="{EB5332A4-9B44-4EA1-A563-E67BEA2EFC75}"/>
          </ac:spMkLst>
        </pc:spChg>
        <pc:spChg chg="del">
          <ac:chgData name="hui xu" userId="70b675938bab3b5e" providerId="LiveId" clId="{5F5E3E42-610D-4693-88C5-F29B44CC9E44}" dt="2020-02-10T13:06:16.586" v="9791" actId="21"/>
          <ac:spMkLst>
            <pc:docMk/>
            <pc:sldMk cId="947260024" sldId="418"/>
            <ac:spMk id="3" creationId="{42D0FBD8-F3D5-4DA2-B7DE-5B512BE7AE3D}"/>
          </ac:spMkLst>
        </pc:spChg>
        <pc:spChg chg="del">
          <ac:chgData name="hui xu" userId="70b675938bab3b5e" providerId="LiveId" clId="{5F5E3E42-610D-4693-88C5-F29B44CC9E44}" dt="2020-02-10T13:06:13.897" v="9790" actId="21"/>
          <ac:spMkLst>
            <pc:docMk/>
            <pc:sldMk cId="947260024" sldId="418"/>
            <ac:spMk id="4" creationId="{A4C8A462-0FE2-4C65-AE29-4AEBA6F0F6CD}"/>
          </ac:spMkLst>
        </pc:spChg>
        <pc:spChg chg="add del mod">
          <ac:chgData name="hui xu" userId="70b675938bab3b5e" providerId="LiveId" clId="{5F5E3E42-610D-4693-88C5-F29B44CC9E44}" dt="2020-02-10T13:09:38.214" v="9923" actId="21"/>
          <ac:spMkLst>
            <pc:docMk/>
            <pc:sldMk cId="947260024" sldId="418"/>
            <ac:spMk id="6" creationId="{81375D14-A156-48EE-86C2-187DFFCF81AF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7" creationId="{ED922EAA-C6AE-4FE4-A1C6-F0844046867F}"/>
          </ac:spMkLst>
        </pc:spChg>
        <pc:spChg chg="add del mod">
          <ac:chgData name="hui xu" userId="70b675938bab3b5e" providerId="LiveId" clId="{5F5E3E42-610D-4693-88C5-F29B44CC9E44}" dt="2020-02-10T13:06:47.650" v="9799" actId="21"/>
          <ac:spMkLst>
            <pc:docMk/>
            <pc:sldMk cId="947260024" sldId="418"/>
            <ac:spMk id="9" creationId="{64D9AB8E-56B3-4621-B5F5-29A5370131ED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11" creationId="{D3FF06EA-C25B-4BC4-A1FB-6A303542BDC3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13" creationId="{1ECD073B-3757-4A13-B744-10C37C0BA438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16" creationId="{43C27578-8389-4638-954D-E4E6D4034E45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18" creationId="{4FFE0905-7D4B-4A86-8C4D-6261FC1DBCB0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20" creationId="{273DDCC7-881B-4CE3-96D7-05BF834A296A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54" creationId="{0C5F4B6B-A7C4-481C-948A-218CED9F76A5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55" creationId="{51425E93-A524-4DC3-9FA7-D49165E12FC6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56" creationId="{6915CD76-F66A-4EC8-A1F2-91733DF9F92B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57" creationId="{E1BD7BF8-64F2-4FE1-B416-0142F2C29A49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58" creationId="{CCAB185D-2DA8-4605-B0ED-4EB7FBDAAF3F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59" creationId="{A3FCF2D9-90D4-47B1-B291-0A9AC669A3F0}"/>
          </ac:spMkLst>
        </pc:sp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8" creationId="{89E5618D-03A8-49CE-BF24-ED98A71E26B6}"/>
          </ac:cxnSpMkLst>
        </pc:cxnChg>
        <pc:cxnChg chg="add del mod">
          <ac:chgData name="hui xu" userId="70b675938bab3b5e" providerId="LiveId" clId="{5F5E3E42-610D-4693-88C5-F29B44CC9E44}" dt="2020-02-10T13:06:49.206" v="9801" actId="21"/>
          <ac:cxnSpMkLst>
            <pc:docMk/>
            <pc:sldMk cId="947260024" sldId="418"/>
            <ac:cxnSpMk id="10" creationId="{416E994C-4BD0-4338-8E3C-42D58CB6720E}"/>
          </ac:cxnSpMkLst>
        </pc:cxnChg>
        <pc:cxnChg chg="add del mod">
          <ac:chgData name="hui xu" userId="70b675938bab3b5e" providerId="LiveId" clId="{5F5E3E42-610D-4693-88C5-F29B44CC9E44}" dt="2020-02-10T13:06:48.282" v="9800" actId="21"/>
          <ac:cxnSpMkLst>
            <pc:docMk/>
            <pc:sldMk cId="947260024" sldId="418"/>
            <ac:cxnSpMk id="12" creationId="{7CFE211C-CF25-4B4F-8E33-B6A215959009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14" creationId="{83EBD067-1BFB-40F5-9CC5-6C1619ED5B0E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15" creationId="{6818FFE0-17E0-444F-A2A1-FCA80D18168F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17" creationId="{6187BA29-3E8A-40F7-89D4-84566233EFB5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19" creationId="{41884D30-4623-45DB-815C-87884196EC71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21" creationId="{EC60C2C6-6529-4022-AF72-141399EB119F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47" creationId="{02E13F7C-CA4E-443B-AD2B-B3F1CCF0F0B6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51" creationId="{06F188AA-9869-43B2-A96A-126FCB74444E}"/>
          </ac:cxnSpMkLst>
        </pc:cxnChg>
      </pc:sldChg>
      <pc:sldChg chg="modSp add">
        <pc:chgData name="hui xu" userId="70b675938bab3b5e" providerId="LiveId" clId="{5F5E3E42-610D-4693-88C5-F29B44CC9E44}" dt="2020-02-10T13:21:39.194" v="10102" actId="20577"/>
        <pc:sldMkLst>
          <pc:docMk/>
          <pc:sldMk cId="896614603" sldId="419"/>
        </pc:sldMkLst>
        <pc:spChg chg="mod">
          <ac:chgData name="hui xu" userId="70b675938bab3b5e" providerId="LiveId" clId="{5F5E3E42-610D-4693-88C5-F29B44CC9E44}" dt="2020-02-10T13:18:59.630" v="10058" actId="20577"/>
          <ac:spMkLst>
            <pc:docMk/>
            <pc:sldMk cId="896614603" sldId="419"/>
            <ac:spMk id="2" creationId="{6C1142CC-148B-4424-83D1-5531F79545BD}"/>
          </ac:spMkLst>
        </pc:spChg>
        <pc:spChg chg="mod">
          <ac:chgData name="hui xu" userId="70b675938bab3b5e" providerId="LiveId" clId="{5F5E3E42-610D-4693-88C5-F29B44CC9E44}" dt="2020-02-10T13:20:25.229" v="10077" actId="114"/>
          <ac:spMkLst>
            <pc:docMk/>
            <pc:sldMk cId="896614603" sldId="419"/>
            <ac:spMk id="4" creationId="{4C70609E-414A-402F-961D-E709FEF758BF}"/>
          </ac:spMkLst>
        </pc:spChg>
        <pc:spChg chg="mod">
          <ac:chgData name="hui xu" userId="70b675938bab3b5e" providerId="LiveId" clId="{5F5E3E42-610D-4693-88C5-F29B44CC9E44}" dt="2020-02-10T13:20:34.319" v="10079" actId="1076"/>
          <ac:spMkLst>
            <pc:docMk/>
            <pc:sldMk cId="896614603" sldId="419"/>
            <ac:spMk id="5" creationId="{F2D47ABC-D70B-4734-922E-D8444F31DA0D}"/>
          </ac:spMkLst>
        </pc:spChg>
        <pc:spChg chg="mod">
          <ac:chgData name="hui xu" userId="70b675938bab3b5e" providerId="LiveId" clId="{5F5E3E42-610D-4693-88C5-F29B44CC9E44}" dt="2020-02-10T13:20:34.319" v="10079" actId="1076"/>
          <ac:spMkLst>
            <pc:docMk/>
            <pc:sldMk cId="896614603" sldId="419"/>
            <ac:spMk id="7" creationId="{5D279F48-9EA7-49B2-91D5-A89F490FC34E}"/>
          </ac:spMkLst>
        </pc:spChg>
        <pc:spChg chg="mod">
          <ac:chgData name="hui xu" userId="70b675938bab3b5e" providerId="LiveId" clId="{5F5E3E42-610D-4693-88C5-F29B44CC9E44}" dt="2020-02-10T13:20:34.319" v="10079" actId="1076"/>
          <ac:spMkLst>
            <pc:docMk/>
            <pc:sldMk cId="896614603" sldId="419"/>
            <ac:spMk id="8" creationId="{7FEB1AA0-E5A9-4ABC-A72A-0BD7A9E522C0}"/>
          </ac:spMkLst>
        </pc:spChg>
        <pc:spChg chg="mod">
          <ac:chgData name="hui xu" userId="70b675938bab3b5e" providerId="LiveId" clId="{5F5E3E42-610D-4693-88C5-F29B44CC9E44}" dt="2020-02-10T13:20:44.168" v="10084" actId="20577"/>
          <ac:spMkLst>
            <pc:docMk/>
            <pc:sldMk cId="896614603" sldId="419"/>
            <ac:spMk id="22" creationId="{FEED1944-A383-43F3-BB6C-B957FD13FED2}"/>
          </ac:spMkLst>
        </pc:spChg>
        <pc:spChg chg="mod">
          <ac:chgData name="hui xu" userId="70b675938bab3b5e" providerId="LiveId" clId="{5F5E3E42-610D-4693-88C5-F29B44CC9E44}" dt="2020-02-10T13:21:39.194" v="10102" actId="20577"/>
          <ac:spMkLst>
            <pc:docMk/>
            <pc:sldMk cId="896614603" sldId="419"/>
            <ac:spMk id="28" creationId="{9FF3E0FA-0AA0-41CE-A87B-4582A0CA3A5A}"/>
          </ac:spMkLst>
        </pc:spChg>
        <pc:cxnChg chg="mod">
          <ac:chgData name="hui xu" userId="70b675938bab3b5e" providerId="LiveId" clId="{5F5E3E42-610D-4693-88C5-F29B44CC9E44}" dt="2020-02-10T13:20:59.242" v="10091" actId="14100"/>
          <ac:cxnSpMkLst>
            <pc:docMk/>
            <pc:sldMk cId="896614603" sldId="419"/>
            <ac:cxnSpMk id="6" creationId="{3A7A6D3A-40BA-4541-B64A-AEE8D137A4AA}"/>
          </ac:cxnSpMkLst>
        </pc:cxnChg>
        <pc:cxnChg chg="mod">
          <ac:chgData name="hui xu" userId="70b675938bab3b5e" providerId="LiveId" clId="{5F5E3E42-610D-4693-88C5-F29B44CC9E44}" dt="2020-02-10T13:20:49.143" v="10086" actId="14100"/>
          <ac:cxnSpMkLst>
            <pc:docMk/>
            <pc:sldMk cId="896614603" sldId="419"/>
            <ac:cxnSpMk id="9" creationId="{D277FE62-44B3-49B4-B24A-BDCF3052D9FB}"/>
          </ac:cxnSpMkLst>
        </pc:cxnChg>
        <pc:cxnChg chg="mod">
          <ac:chgData name="hui xu" userId="70b675938bab3b5e" providerId="LiveId" clId="{5F5E3E42-610D-4693-88C5-F29B44CC9E44}" dt="2020-02-10T13:20:55.473" v="10089" actId="14100"/>
          <ac:cxnSpMkLst>
            <pc:docMk/>
            <pc:sldMk cId="896614603" sldId="419"/>
            <ac:cxnSpMk id="10" creationId="{00470D64-69BE-4E6D-9896-448A4995C933}"/>
          </ac:cxnSpMkLst>
        </pc:cxnChg>
      </pc:sldChg>
      <pc:sldChg chg="modSp add del">
        <pc:chgData name="hui xu" userId="70b675938bab3b5e" providerId="LiveId" clId="{5F5E3E42-610D-4693-88C5-F29B44CC9E44}" dt="2020-02-10T13:12:03.056" v="9972" actId="47"/>
        <pc:sldMkLst>
          <pc:docMk/>
          <pc:sldMk cId="4065085199" sldId="419"/>
        </pc:sldMkLst>
        <pc:spChg chg="mod">
          <ac:chgData name="hui xu" userId="70b675938bab3b5e" providerId="LiveId" clId="{5F5E3E42-610D-4693-88C5-F29B44CC9E44}" dt="2020-02-10T13:11:58.461" v="9971" actId="20577"/>
          <ac:spMkLst>
            <pc:docMk/>
            <pc:sldMk cId="4065085199" sldId="419"/>
            <ac:spMk id="2" creationId="{2CDE9F69-3A37-418A-807A-3F080EA680B6}"/>
          </ac:spMkLst>
        </pc:spChg>
      </pc:sldChg>
      <pc:sldChg chg="modSp add">
        <pc:chgData name="hui xu" userId="70b675938bab3b5e" providerId="LiveId" clId="{5F5E3E42-610D-4693-88C5-F29B44CC9E44}" dt="2020-02-10T13:23:51.850" v="10141" actId="114"/>
        <pc:sldMkLst>
          <pc:docMk/>
          <pc:sldMk cId="3617265279" sldId="420"/>
        </pc:sldMkLst>
        <pc:spChg chg="mod">
          <ac:chgData name="hui xu" userId="70b675938bab3b5e" providerId="LiveId" clId="{5F5E3E42-610D-4693-88C5-F29B44CC9E44}" dt="2020-02-10T13:22:37.704" v="10107" actId="20577"/>
          <ac:spMkLst>
            <pc:docMk/>
            <pc:sldMk cId="3617265279" sldId="420"/>
            <ac:spMk id="4" creationId="{4C70609E-414A-402F-961D-E709FEF758BF}"/>
          </ac:spMkLst>
        </pc:spChg>
        <pc:spChg chg="mod">
          <ac:chgData name="hui xu" userId="70b675938bab3b5e" providerId="LiveId" clId="{5F5E3E42-610D-4693-88C5-F29B44CC9E44}" dt="2020-02-10T13:23:51.850" v="10141" actId="114"/>
          <ac:spMkLst>
            <pc:docMk/>
            <pc:sldMk cId="3617265279" sldId="420"/>
            <ac:spMk id="19" creationId="{EDA6425A-9EAD-4176-BBBF-75FDA566145E}"/>
          </ac:spMkLst>
        </pc:spChg>
      </pc:sldChg>
      <pc:sldChg chg="delSp modSp add">
        <pc:chgData name="hui xu" userId="70b675938bab3b5e" providerId="LiveId" clId="{5F5E3E42-610D-4693-88C5-F29B44CC9E44}" dt="2020-02-10T13:28:41.282" v="10250" actId="20577"/>
        <pc:sldMkLst>
          <pc:docMk/>
          <pc:sldMk cId="1174635435" sldId="421"/>
        </pc:sldMkLst>
        <pc:spChg chg="mod">
          <ac:chgData name="hui xu" userId="70b675938bab3b5e" providerId="LiveId" clId="{5F5E3E42-610D-4693-88C5-F29B44CC9E44}" dt="2020-02-10T13:28:41.282" v="10250" actId="20577"/>
          <ac:spMkLst>
            <pc:docMk/>
            <pc:sldMk cId="1174635435" sldId="421"/>
            <ac:spMk id="3" creationId="{49686282-798D-4B4F-83E6-97E79D7BE59A}"/>
          </ac:spMkLst>
        </pc:spChg>
        <pc:spChg chg="del">
          <ac:chgData name="hui xu" userId="70b675938bab3b5e" providerId="LiveId" clId="{5F5E3E42-610D-4693-88C5-F29B44CC9E44}" dt="2020-02-10T13:26:35.718" v="10161" actId="21"/>
          <ac:spMkLst>
            <pc:docMk/>
            <pc:sldMk cId="1174635435" sldId="421"/>
            <ac:spMk id="4" creationId="{E7E70127-C3C3-4258-ABC3-2C73CEB36B9E}"/>
          </ac:spMkLst>
        </pc:spChg>
      </pc:sldChg>
      <pc:sldChg chg="modSp add">
        <pc:chgData name="hui xu" userId="70b675938bab3b5e" providerId="LiveId" clId="{5F5E3E42-610D-4693-88C5-F29B44CC9E44}" dt="2020-02-10T13:37:23.582" v="10312" actId="21"/>
        <pc:sldMkLst>
          <pc:docMk/>
          <pc:sldMk cId="2343074563" sldId="422"/>
        </pc:sldMkLst>
        <pc:spChg chg="mod">
          <ac:chgData name="hui xu" userId="70b675938bab3b5e" providerId="LiveId" clId="{5F5E3E42-610D-4693-88C5-F29B44CC9E44}" dt="2020-02-10T13:34:50.445" v="10296" actId="1076"/>
          <ac:spMkLst>
            <pc:docMk/>
            <pc:sldMk cId="2343074563" sldId="422"/>
            <ac:spMk id="11" creationId="{6601ECFF-085B-4118-BC47-703D49D674F6}"/>
          </ac:spMkLst>
        </pc:spChg>
        <pc:spChg chg="mod">
          <ac:chgData name="hui xu" userId="70b675938bab3b5e" providerId="LiveId" clId="{5F5E3E42-610D-4693-88C5-F29B44CC9E44}" dt="2020-02-10T13:34:57.811" v="10297" actId="1076"/>
          <ac:spMkLst>
            <pc:docMk/>
            <pc:sldMk cId="2343074563" sldId="422"/>
            <ac:spMk id="58" creationId="{73895487-6E80-4C65-9ED4-041AB5712B06}"/>
          </ac:spMkLst>
        </pc:spChg>
        <pc:graphicFrameChg chg="mod modGraphic">
          <ac:chgData name="hui xu" userId="70b675938bab3b5e" providerId="LiveId" clId="{5F5E3E42-610D-4693-88C5-F29B44CC9E44}" dt="2020-02-10T13:37:23.582" v="10312" actId="21"/>
          <ac:graphicFrameMkLst>
            <pc:docMk/>
            <pc:sldMk cId="2343074563" sldId="422"/>
            <ac:graphicFrameMk id="57" creationId="{B67588A1-C053-4CCA-993B-2FB43B9AE830}"/>
          </ac:graphicFrameMkLst>
        </pc:graphicFrameChg>
        <pc:cxnChg chg="mod">
          <ac:chgData name="hui xu" userId="70b675938bab3b5e" providerId="LiveId" clId="{5F5E3E42-610D-4693-88C5-F29B44CC9E44}" dt="2020-02-10T13:34:50.445" v="10296" actId="1076"/>
          <ac:cxnSpMkLst>
            <pc:docMk/>
            <pc:sldMk cId="2343074563" sldId="422"/>
            <ac:cxnSpMk id="13" creationId="{643FDBA0-AE58-4F54-9A16-878A464FE93E}"/>
          </ac:cxnSpMkLst>
        </pc:cxnChg>
        <pc:cxnChg chg="mod">
          <ac:chgData name="hui xu" userId="70b675938bab3b5e" providerId="LiveId" clId="{5F5E3E42-610D-4693-88C5-F29B44CC9E44}" dt="2020-02-10T13:34:50.445" v="10296" actId="1076"/>
          <ac:cxnSpMkLst>
            <pc:docMk/>
            <pc:sldMk cId="2343074563" sldId="422"/>
            <ac:cxnSpMk id="52" creationId="{10C45A69-8111-4FDD-B46B-58AFE863770B}"/>
          </ac:cxnSpMkLst>
        </pc:cxnChg>
      </pc:sldChg>
      <pc:sldChg chg="addSp delSp modSp add">
        <pc:chgData name="hui xu" userId="70b675938bab3b5e" providerId="LiveId" clId="{5F5E3E42-610D-4693-88C5-F29B44CC9E44}" dt="2020-02-10T13:44:29.508" v="10565" actId="1076"/>
        <pc:sldMkLst>
          <pc:docMk/>
          <pc:sldMk cId="3440934525" sldId="423"/>
        </pc:sldMkLst>
        <pc:spChg chg="mod">
          <ac:chgData name="hui xu" userId="70b675938bab3b5e" providerId="LiveId" clId="{5F5E3E42-610D-4693-88C5-F29B44CC9E44}" dt="2020-02-10T13:39:38.800" v="10346" actId="20577"/>
          <ac:spMkLst>
            <pc:docMk/>
            <pc:sldMk cId="3440934525" sldId="423"/>
            <ac:spMk id="2" creationId="{29A748FE-5C23-496A-88FA-F37F270846FB}"/>
          </ac:spMkLst>
        </pc:spChg>
        <pc:spChg chg="mod">
          <ac:chgData name="hui xu" userId="70b675938bab3b5e" providerId="LiveId" clId="{5F5E3E42-610D-4693-88C5-F29B44CC9E44}" dt="2020-02-10T13:41:20.805" v="10499" actId="27636"/>
          <ac:spMkLst>
            <pc:docMk/>
            <pc:sldMk cId="3440934525" sldId="423"/>
            <ac:spMk id="3" creationId="{327298B0-7B22-4468-92A7-CA44BC0ECF0A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4" creationId="{CEDA8B10-0D41-4124-A3F0-0CD5C4A5E428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6" creationId="{6ECC9CE4-46AA-47A5-9157-BC26C837C47F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7" creationId="{1B1D7AC0-EDC0-472C-B7EF-8DF1DD72EF27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9" creationId="{FBAE6460-CA1A-458C-B38E-708F2F94E473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1" creationId="{C6080210-FE39-452E-9768-AF3508D15831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3" creationId="{EEC6ECBE-62AB-4F8F-AC72-0EA2320B6B72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4" creationId="{AB93F279-B29F-4428-B283-B9D0EE040C9B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5" creationId="{2FDA1AD9-EF6B-4EA7-8AB4-D2FEFE8FC582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6" creationId="{FA7B12D5-6B5E-427F-9467-47683D84D3C9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7" creationId="{5BA01F40-199E-40D4-932D-CBDF4B983EEB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8" creationId="{979BF3C5-4AC0-489D-A695-20E687C8C26F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9" creationId="{6AAA660D-0CA0-4E67-8311-4ABD4ADFB61A}"/>
          </ac:spMkLst>
        </pc:spChg>
        <pc:spChg chg="add del mod">
          <ac:chgData name="hui xu" userId="70b675938bab3b5e" providerId="LiveId" clId="{5F5E3E42-610D-4693-88C5-F29B44CC9E44}" dt="2020-02-10T13:42:21.081" v="10529" actId="21"/>
          <ac:spMkLst>
            <pc:docMk/>
            <pc:sldMk cId="3440934525" sldId="423"/>
            <ac:spMk id="20" creationId="{0E0731D5-4E63-429D-B768-674717F6D1CA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21" creationId="{E00AFC72-AA8F-469C-ABBE-33C7C61DB278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23" creationId="{9C1C9C6C-0C75-4F4F-8946-48AFECA43330}"/>
          </ac:spMkLst>
        </pc:spChg>
        <pc:spChg chg="add del mod">
          <ac:chgData name="hui xu" userId="70b675938bab3b5e" providerId="LiveId" clId="{5F5E3E42-610D-4693-88C5-F29B44CC9E44}" dt="2020-02-10T13:43:30.729" v="10551" actId="478"/>
          <ac:spMkLst>
            <pc:docMk/>
            <pc:sldMk cId="3440934525" sldId="423"/>
            <ac:spMk id="27" creationId="{4430A759-3327-439A-B059-A6D7CDE569EA}"/>
          </ac:spMkLst>
        </pc:spChg>
        <pc:spChg chg="add del">
          <ac:chgData name="hui xu" userId="70b675938bab3b5e" providerId="LiveId" clId="{5F5E3E42-610D-4693-88C5-F29B44CC9E44}" dt="2020-02-10T13:41:25.757" v="10501"/>
          <ac:spMkLst>
            <pc:docMk/>
            <pc:sldMk cId="3440934525" sldId="423"/>
            <ac:spMk id="28" creationId="{E156C5C1-03A6-4381-9E2D-D0B0064EC191}"/>
          </ac:spMkLst>
        </pc:sp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5" creationId="{4CF9C92E-6589-40BB-ADA8-07D87E433F6A}"/>
          </ac:cxnSpMkLst>
        </pc:cxn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8" creationId="{F7CA99A2-028D-4102-B457-E34D6DBFD1BE}"/>
          </ac:cxnSpMkLst>
        </pc:cxn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10" creationId="{090847DB-5AAC-4A6E-B397-3347CC673E89}"/>
          </ac:cxnSpMkLst>
        </pc:cxn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12" creationId="{A4F13D93-5CE9-41C6-A7A2-061A946A8CB9}"/>
          </ac:cxnSpMkLst>
        </pc:cxnChg>
        <pc:cxnChg chg="add del mod">
          <ac:chgData name="hui xu" userId="70b675938bab3b5e" providerId="LiveId" clId="{5F5E3E42-610D-4693-88C5-F29B44CC9E44}" dt="2020-02-10T13:42:55.055" v="10542" actId="21"/>
          <ac:cxnSpMkLst>
            <pc:docMk/>
            <pc:sldMk cId="3440934525" sldId="423"/>
            <ac:cxnSpMk id="22" creationId="{3F4D1DBD-88D2-48D6-BC50-BF650F49F9FF}"/>
          </ac:cxnSpMkLst>
        </pc:cxnChg>
        <pc:cxnChg chg="add del mod">
          <ac:chgData name="hui xu" userId="70b675938bab3b5e" providerId="LiveId" clId="{5F5E3E42-610D-4693-88C5-F29B44CC9E44}" dt="2020-02-10T13:42:54.219" v="10541" actId="21"/>
          <ac:cxnSpMkLst>
            <pc:docMk/>
            <pc:sldMk cId="3440934525" sldId="423"/>
            <ac:cxnSpMk id="24" creationId="{8EEFAA67-C74C-4CAD-A46C-93B8A65EA3F2}"/>
          </ac:cxnSpMkLst>
        </pc:cxn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25" creationId="{6A1DA9BF-25BD-46AD-8C73-D1A020307145}"/>
          </ac:cxnSpMkLst>
        </pc:cxnChg>
        <pc:cxnChg chg="add del mod">
          <ac:chgData name="hui xu" userId="70b675938bab3b5e" providerId="LiveId" clId="{5F5E3E42-610D-4693-88C5-F29B44CC9E44}" dt="2020-02-10T13:42:53.287" v="10540" actId="21"/>
          <ac:cxnSpMkLst>
            <pc:docMk/>
            <pc:sldMk cId="3440934525" sldId="423"/>
            <ac:cxnSpMk id="26" creationId="{01E01FC4-F266-41D7-822D-F7E24BFDEE0C}"/>
          </ac:cxnSpMkLst>
        </pc:cxn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51" creationId="{35E80987-3B49-4A7C-A13D-BEDD5ACA4814}"/>
          </ac:cxnSpMkLst>
        </pc:cxn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55" creationId="{114A5F45-0246-4412-9C5D-B5DF4EE5AA32}"/>
          </ac:cxnSpMkLst>
        </pc:cxnChg>
      </pc:sldChg>
    </pc:docChg>
  </pc:docChgLst>
  <pc:docChgLst>
    <pc:chgData name="hui xu" userId="70b675938bab3b5e" providerId="LiveId" clId="{50DAE526-1EF4-0E42-8455-0762BC5EAC06}"/>
    <pc:docChg chg="undo custSel addSld delSld modSld sldOrd">
      <pc:chgData name="hui xu" userId="70b675938bab3b5e" providerId="LiveId" clId="{50DAE526-1EF4-0E42-8455-0762BC5EAC06}" dt="2020-08-25T05:10:29.666" v="7868" actId="27636"/>
      <pc:docMkLst>
        <pc:docMk/>
      </pc:docMkLst>
      <pc:sldChg chg="modSp add mod">
        <pc:chgData name="hui xu" userId="70b675938bab3b5e" providerId="LiveId" clId="{50DAE526-1EF4-0E42-8455-0762BC5EAC06}" dt="2020-08-24T14:17:52.451" v="370" actId="20577"/>
        <pc:sldMkLst>
          <pc:docMk/>
          <pc:sldMk cId="45718858" sldId="257"/>
        </pc:sldMkLst>
        <pc:spChg chg="mod">
          <ac:chgData name="hui xu" userId="70b675938bab3b5e" providerId="LiveId" clId="{50DAE526-1EF4-0E42-8455-0762BC5EAC06}" dt="2020-08-24T14:13:44.896" v="107" actId="20577"/>
          <ac:spMkLst>
            <pc:docMk/>
            <pc:sldMk cId="45718858" sldId="257"/>
            <ac:spMk id="2" creationId="{00000000-0000-0000-0000-000000000000}"/>
          </ac:spMkLst>
        </pc:spChg>
        <pc:spChg chg="mod">
          <ac:chgData name="hui xu" userId="70b675938bab3b5e" providerId="LiveId" clId="{50DAE526-1EF4-0E42-8455-0762BC5EAC06}" dt="2020-08-24T14:17:52.451" v="370" actId="20577"/>
          <ac:spMkLst>
            <pc:docMk/>
            <pc:sldMk cId="45718858" sldId="257"/>
            <ac:spMk id="3" creationId="{00000000-0000-0000-0000-000000000000}"/>
          </ac:spMkLst>
        </pc:spChg>
      </pc:sldChg>
      <pc:sldChg chg="del">
        <pc:chgData name="hui xu" userId="70b675938bab3b5e" providerId="LiveId" clId="{50DAE526-1EF4-0E42-8455-0762BC5EAC06}" dt="2020-08-20T01:11:45.430" v="2" actId="2696"/>
        <pc:sldMkLst>
          <pc:docMk/>
          <pc:sldMk cId="3637547153" sldId="257"/>
        </pc:sldMkLst>
      </pc:sldChg>
      <pc:sldChg chg="modSp add mod">
        <pc:chgData name="hui xu" userId="70b675938bab3b5e" providerId="LiveId" clId="{50DAE526-1EF4-0E42-8455-0762BC5EAC06}" dt="2020-08-25T01:42:27.543" v="4111" actId="20577"/>
        <pc:sldMkLst>
          <pc:docMk/>
          <pc:sldMk cId="3678509684" sldId="258"/>
        </pc:sldMkLst>
        <pc:spChg chg="mod">
          <ac:chgData name="hui xu" userId="70b675938bab3b5e" providerId="LiveId" clId="{50DAE526-1EF4-0E42-8455-0762BC5EAC06}" dt="2020-08-24T14:18:21.171" v="401" actId="20577"/>
          <ac:spMkLst>
            <pc:docMk/>
            <pc:sldMk cId="3678509684" sldId="258"/>
            <ac:spMk id="4" creationId="{00000000-0000-0000-0000-000000000000}"/>
          </ac:spMkLst>
        </pc:spChg>
        <pc:spChg chg="mod">
          <ac:chgData name="hui xu" userId="70b675938bab3b5e" providerId="LiveId" clId="{50DAE526-1EF4-0E42-8455-0762BC5EAC06}" dt="2020-08-25T01:42:27.543" v="4111" actId="20577"/>
          <ac:spMkLst>
            <pc:docMk/>
            <pc:sldMk cId="3678509684" sldId="258"/>
            <ac:spMk id="5" creationId="{00000000-0000-0000-0000-000000000000}"/>
          </ac:spMkLst>
        </pc:spChg>
      </pc:sldChg>
      <pc:sldChg chg="modSp add mod">
        <pc:chgData name="hui xu" userId="70b675938bab3b5e" providerId="LiveId" clId="{50DAE526-1EF4-0E42-8455-0762BC5EAC06}" dt="2020-08-25T02:01:57.504" v="5048" actId="20577"/>
        <pc:sldMkLst>
          <pc:docMk/>
          <pc:sldMk cId="199298705" sldId="259"/>
        </pc:sldMkLst>
        <pc:spChg chg="mod">
          <ac:chgData name="hui xu" userId="70b675938bab3b5e" providerId="LiveId" clId="{50DAE526-1EF4-0E42-8455-0762BC5EAC06}" dt="2020-08-25T02:01:27.564" v="5005" actId="20577"/>
          <ac:spMkLst>
            <pc:docMk/>
            <pc:sldMk cId="199298705" sldId="259"/>
            <ac:spMk id="4" creationId="{00000000-0000-0000-0000-000000000000}"/>
          </ac:spMkLst>
        </pc:spChg>
        <pc:spChg chg="mod">
          <ac:chgData name="hui xu" userId="70b675938bab3b5e" providerId="LiveId" clId="{50DAE526-1EF4-0E42-8455-0762BC5EAC06}" dt="2020-08-25T02:01:57.504" v="5048" actId="20577"/>
          <ac:spMkLst>
            <pc:docMk/>
            <pc:sldMk cId="199298705" sldId="259"/>
            <ac:spMk id="5" creationId="{00000000-0000-0000-0000-000000000000}"/>
          </ac:spMkLst>
        </pc:spChg>
      </pc:sldChg>
      <pc:sldChg chg="modSp add mod">
        <pc:chgData name="hui xu" userId="70b675938bab3b5e" providerId="LiveId" clId="{50DAE526-1EF4-0E42-8455-0762BC5EAC06}" dt="2020-08-20T01:11:51.244" v="54" actId="27636"/>
        <pc:sldMkLst>
          <pc:docMk/>
          <pc:sldMk cId="3179143527" sldId="260"/>
        </pc:sldMkLst>
        <pc:spChg chg="mod">
          <ac:chgData name="hui xu" userId="70b675938bab3b5e" providerId="LiveId" clId="{50DAE526-1EF4-0E42-8455-0762BC5EAC06}" dt="2020-08-20T01:11:51.244" v="54" actId="27636"/>
          <ac:spMkLst>
            <pc:docMk/>
            <pc:sldMk cId="3179143527" sldId="260"/>
            <ac:spMk id="3" creationId="{00000000-0000-0000-0000-000000000000}"/>
          </ac:spMkLst>
        </pc:spChg>
      </pc:sldChg>
      <pc:sldChg chg="modSp add mod">
        <pc:chgData name="hui xu" userId="70b675938bab3b5e" providerId="LiveId" clId="{50DAE526-1EF4-0E42-8455-0762BC5EAC06}" dt="2020-08-24T14:19:59.038" v="445" actId="20577"/>
        <pc:sldMkLst>
          <pc:docMk/>
          <pc:sldMk cId="1659597" sldId="262"/>
        </pc:sldMkLst>
        <pc:spChg chg="mod">
          <ac:chgData name="hui xu" userId="70b675938bab3b5e" providerId="LiveId" clId="{50DAE526-1EF4-0E42-8455-0762BC5EAC06}" dt="2020-08-24T14:19:59.038" v="445" actId="20577"/>
          <ac:spMkLst>
            <pc:docMk/>
            <pc:sldMk cId="1659597" sldId="262"/>
            <ac:spMk id="4" creationId="{00000000-0000-0000-0000-000000000000}"/>
          </ac:spMkLst>
        </pc:spChg>
      </pc:sldChg>
      <pc:sldChg chg="addSp modSp add mod">
        <pc:chgData name="hui xu" userId="70b675938bab3b5e" providerId="LiveId" clId="{50DAE526-1EF4-0E42-8455-0762BC5EAC06}" dt="2020-08-25T00:35:29.221" v="2803" actId="164"/>
        <pc:sldMkLst>
          <pc:docMk/>
          <pc:sldMk cId="248648704" sldId="263"/>
        </pc:sldMkLst>
        <pc:spChg chg="mod">
          <ac:chgData name="hui xu" userId="70b675938bab3b5e" providerId="LiveId" clId="{50DAE526-1EF4-0E42-8455-0762BC5EAC06}" dt="2020-08-24T14:21:17.460" v="462" actId="20577"/>
          <ac:spMkLst>
            <pc:docMk/>
            <pc:sldMk cId="248648704" sldId="263"/>
            <ac:spMk id="3" creationId="{00000000-0000-0000-0000-000000000000}"/>
          </ac:spMkLst>
        </pc:spChg>
        <pc:spChg chg="mod">
          <ac:chgData name="hui xu" userId="70b675938bab3b5e" providerId="LiveId" clId="{50DAE526-1EF4-0E42-8455-0762BC5EAC06}" dt="2020-08-24T14:25:47.651" v="756" actId="2711"/>
          <ac:spMkLst>
            <pc:docMk/>
            <pc:sldMk cId="248648704" sldId="263"/>
            <ac:spMk id="4" creationId="{00000000-0000-0000-0000-000000000000}"/>
          </ac:spMkLst>
        </pc:spChg>
        <pc:spChg chg="mod">
          <ac:chgData name="hui xu" userId="70b675938bab3b5e" providerId="LiveId" clId="{50DAE526-1EF4-0E42-8455-0762BC5EAC06}" dt="2020-08-25T00:35:29.221" v="2803" actId="164"/>
          <ac:spMkLst>
            <pc:docMk/>
            <pc:sldMk cId="248648704" sldId="263"/>
            <ac:spMk id="5" creationId="{00000000-0000-0000-0000-000000000000}"/>
          </ac:spMkLst>
        </pc:spChg>
        <pc:spChg chg="mod">
          <ac:chgData name="hui xu" userId="70b675938bab3b5e" providerId="LiveId" clId="{50DAE526-1EF4-0E42-8455-0762BC5EAC06}" dt="2020-08-25T00:35:29.221" v="2803" actId="164"/>
          <ac:spMkLst>
            <pc:docMk/>
            <pc:sldMk cId="248648704" sldId="263"/>
            <ac:spMk id="6" creationId="{00000000-0000-0000-0000-000000000000}"/>
          </ac:spMkLst>
        </pc:spChg>
        <pc:spChg chg="mod">
          <ac:chgData name="hui xu" userId="70b675938bab3b5e" providerId="LiveId" clId="{50DAE526-1EF4-0E42-8455-0762BC5EAC06}" dt="2020-08-25T00:35:29.221" v="2803" actId="164"/>
          <ac:spMkLst>
            <pc:docMk/>
            <pc:sldMk cId="248648704" sldId="263"/>
            <ac:spMk id="7" creationId="{00000000-0000-0000-0000-000000000000}"/>
          </ac:spMkLst>
        </pc:spChg>
        <pc:spChg chg="mod">
          <ac:chgData name="hui xu" userId="70b675938bab3b5e" providerId="LiveId" clId="{50DAE526-1EF4-0E42-8455-0762BC5EAC06}" dt="2020-08-25T00:35:29.221" v="2803" actId="164"/>
          <ac:spMkLst>
            <pc:docMk/>
            <pc:sldMk cId="248648704" sldId="263"/>
            <ac:spMk id="8" creationId="{00000000-0000-0000-0000-000000000000}"/>
          </ac:spMkLst>
        </pc:spChg>
        <pc:spChg chg="mod">
          <ac:chgData name="hui xu" userId="70b675938bab3b5e" providerId="LiveId" clId="{50DAE526-1EF4-0E42-8455-0762BC5EAC06}" dt="2020-08-25T00:35:29.221" v="2803" actId="164"/>
          <ac:spMkLst>
            <pc:docMk/>
            <pc:sldMk cId="248648704" sldId="263"/>
            <ac:spMk id="9" creationId="{00000000-0000-0000-0000-000000000000}"/>
          </ac:spMkLst>
        </pc:spChg>
        <pc:spChg chg="mod">
          <ac:chgData name="hui xu" userId="70b675938bab3b5e" providerId="LiveId" clId="{50DAE526-1EF4-0E42-8455-0762BC5EAC06}" dt="2020-08-25T00:35:29.221" v="2803" actId="164"/>
          <ac:spMkLst>
            <pc:docMk/>
            <pc:sldMk cId="248648704" sldId="263"/>
            <ac:spMk id="10" creationId="{00000000-0000-0000-0000-000000000000}"/>
          </ac:spMkLst>
        </pc:spChg>
        <pc:spChg chg="mod">
          <ac:chgData name="hui xu" userId="70b675938bab3b5e" providerId="LiveId" clId="{50DAE526-1EF4-0E42-8455-0762BC5EAC06}" dt="2020-08-25T00:35:29.221" v="2803" actId="164"/>
          <ac:spMkLst>
            <pc:docMk/>
            <pc:sldMk cId="248648704" sldId="263"/>
            <ac:spMk id="11" creationId="{00000000-0000-0000-0000-000000000000}"/>
          </ac:spMkLst>
        </pc:spChg>
        <pc:spChg chg="mod">
          <ac:chgData name="hui xu" userId="70b675938bab3b5e" providerId="LiveId" clId="{50DAE526-1EF4-0E42-8455-0762BC5EAC06}" dt="2020-08-24T14:22:12.732" v="463" actId="1076"/>
          <ac:spMkLst>
            <pc:docMk/>
            <pc:sldMk cId="248648704" sldId="263"/>
            <ac:spMk id="12" creationId="{00000000-0000-0000-0000-000000000000}"/>
          </ac:spMkLst>
        </pc:spChg>
        <pc:grpChg chg="add mod">
          <ac:chgData name="hui xu" userId="70b675938bab3b5e" providerId="LiveId" clId="{50DAE526-1EF4-0E42-8455-0762BC5EAC06}" dt="2020-08-25T00:35:29.221" v="2803" actId="164"/>
          <ac:grpSpMkLst>
            <pc:docMk/>
            <pc:sldMk cId="248648704" sldId="263"/>
            <ac:grpSpMk id="2" creationId="{2459CA92-A515-7C48-9F71-4F87C694005F}"/>
          </ac:grpSpMkLst>
        </pc:grpChg>
      </pc:sldChg>
      <pc:sldChg chg="modSp add mod">
        <pc:chgData name="hui xu" userId="70b675938bab3b5e" providerId="LiveId" clId="{50DAE526-1EF4-0E42-8455-0762BC5EAC06}" dt="2020-08-24T14:49:51.673" v="765" actId="20577"/>
        <pc:sldMkLst>
          <pc:docMk/>
          <pc:sldMk cId="588963110" sldId="264"/>
        </pc:sldMkLst>
        <pc:spChg chg="mod">
          <ac:chgData name="hui xu" userId="70b675938bab3b5e" providerId="LiveId" clId="{50DAE526-1EF4-0E42-8455-0762BC5EAC06}" dt="2020-08-24T14:49:51.673" v="765" actId="20577"/>
          <ac:spMkLst>
            <pc:docMk/>
            <pc:sldMk cId="588963110" sldId="264"/>
            <ac:spMk id="2" creationId="{00000000-0000-0000-0000-000000000000}"/>
          </ac:spMkLst>
        </pc:spChg>
        <pc:spChg chg="mod">
          <ac:chgData name="hui xu" userId="70b675938bab3b5e" providerId="LiveId" clId="{50DAE526-1EF4-0E42-8455-0762BC5EAC06}" dt="2020-08-20T01:11:50.588" v="30" actId="27636"/>
          <ac:spMkLst>
            <pc:docMk/>
            <pc:sldMk cId="588963110" sldId="264"/>
            <ac:spMk id="3" creationId="{00000000-0000-0000-0000-000000000000}"/>
          </ac:spMkLst>
        </pc:spChg>
      </pc:sldChg>
      <pc:sldChg chg="modSp add mod">
        <pc:chgData name="hui xu" userId="70b675938bab3b5e" providerId="LiveId" clId="{50DAE526-1EF4-0E42-8455-0762BC5EAC06}" dt="2020-08-24T14:52:36.857" v="828"/>
        <pc:sldMkLst>
          <pc:docMk/>
          <pc:sldMk cId="2494373147" sldId="265"/>
        </pc:sldMkLst>
        <pc:spChg chg="mod">
          <ac:chgData name="hui xu" userId="70b675938bab3b5e" providerId="LiveId" clId="{50DAE526-1EF4-0E42-8455-0762BC5EAC06}" dt="2020-08-24T14:52:36.857" v="828"/>
          <ac:spMkLst>
            <pc:docMk/>
            <pc:sldMk cId="2494373147" sldId="265"/>
            <ac:spMk id="4" creationId="{00000000-0000-0000-0000-000000000000}"/>
          </ac:spMkLst>
        </pc:spChg>
      </pc:sldChg>
      <pc:sldChg chg="modSp add mod">
        <pc:chgData name="hui xu" userId="70b675938bab3b5e" providerId="LiveId" clId="{50DAE526-1EF4-0E42-8455-0762BC5EAC06}" dt="2020-08-24T14:52:12.670" v="809" actId="20577"/>
        <pc:sldMkLst>
          <pc:docMk/>
          <pc:sldMk cId="2226228172" sldId="266"/>
        </pc:sldMkLst>
        <pc:spChg chg="mod">
          <ac:chgData name="hui xu" userId="70b675938bab3b5e" providerId="LiveId" clId="{50DAE526-1EF4-0E42-8455-0762BC5EAC06}" dt="2020-08-24T14:52:12.670" v="809" actId="20577"/>
          <ac:spMkLst>
            <pc:docMk/>
            <pc:sldMk cId="2226228172" sldId="266"/>
            <ac:spMk id="4" creationId="{00000000-0000-0000-0000-000000000000}"/>
          </ac:spMkLst>
        </pc:spChg>
      </pc:sldChg>
      <pc:sldChg chg="modSp add mod">
        <pc:chgData name="hui xu" userId="70b675938bab3b5e" providerId="LiveId" clId="{50DAE526-1EF4-0E42-8455-0762BC5EAC06}" dt="2020-08-24T14:57:28.333" v="1182" actId="20577"/>
        <pc:sldMkLst>
          <pc:docMk/>
          <pc:sldMk cId="2386822771" sldId="267"/>
        </pc:sldMkLst>
        <pc:spChg chg="mod">
          <ac:chgData name="hui xu" userId="70b675938bab3b5e" providerId="LiveId" clId="{50DAE526-1EF4-0E42-8455-0762BC5EAC06}" dt="2020-08-24T14:52:57.925" v="856" actId="20577"/>
          <ac:spMkLst>
            <pc:docMk/>
            <pc:sldMk cId="2386822771" sldId="267"/>
            <ac:spMk id="2" creationId="{00000000-0000-0000-0000-000000000000}"/>
          </ac:spMkLst>
        </pc:spChg>
        <pc:spChg chg="mod">
          <ac:chgData name="hui xu" userId="70b675938bab3b5e" providerId="LiveId" clId="{50DAE526-1EF4-0E42-8455-0762BC5EAC06}" dt="2020-08-24T14:57:28.333" v="1182" actId="20577"/>
          <ac:spMkLst>
            <pc:docMk/>
            <pc:sldMk cId="2386822771" sldId="267"/>
            <ac:spMk id="3" creationId="{00000000-0000-0000-0000-000000000000}"/>
          </ac:spMkLst>
        </pc:spChg>
      </pc:sldChg>
      <pc:sldChg chg="modSp add mod ord modAnim">
        <pc:chgData name="hui xu" userId="70b675938bab3b5e" providerId="LiveId" clId="{50DAE526-1EF4-0E42-8455-0762BC5EAC06}" dt="2020-08-25T00:26:41.648" v="2103" actId="27636"/>
        <pc:sldMkLst>
          <pc:docMk/>
          <pc:sldMk cId="2654244106" sldId="268"/>
        </pc:sldMkLst>
        <pc:spChg chg="mod">
          <ac:chgData name="hui xu" userId="70b675938bab3b5e" providerId="LiveId" clId="{50DAE526-1EF4-0E42-8455-0762BC5EAC06}" dt="2020-08-25T00:20:58.800" v="1683" actId="20577"/>
          <ac:spMkLst>
            <pc:docMk/>
            <pc:sldMk cId="2654244106" sldId="268"/>
            <ac:spMk id="2" creationId="{00000000-0000-0000-0000-000000000000}"/>
          </ac:spMkLst>
        </pc:spChg>
        <pc:spChg chg="mod">
          <ac:chgData name="hui xu" userId="70b675938bab3b5e" providerId="LiveId" clId="{50DAE526-1EF4-0E42-8455-0762BC5EAC06}" dt="2020-08-25T00:26:41.648" v="2103" actId="27636"/>
          <ac:spMkLst>
            <pc:docMk/>
            <pc:sldMk cId="2654244106" sldId="268"/>
            <ac:spMk id="3" creationId="{00000000-0000-0000-0000-000000000000}"/>
          </ac:spMkLst>
        </pc:spChg>
      </pc:sldChg>
      <pc:sldChg chg="del">
        <pc:chgData name="hui xu" userId="70b675938bab3b5e" providerId="LiveId" clId="{50DAE526-1EF4-0E42-8455-0762BC5EAC06}" dt="2020-08-20T01:11:45.451" v="4" actId="2696"/>
        <pc:sldMkLst>
          <pc:docMk/>
          <pc:sldMk cId="3549614785" sldId="268"/>
        </pc:sldMkLst>
      </pc:sldChg>
      <pc:sldChg chg="del">
        <pc:chgData name="hui xu" userId="70b675938bab3b5e" providerId="LiveId" clId="{50DAE526-1EF4-0E42-8455-0762BC5EAC06}" dt="2020-08-20T01:11:45.418" v="1" actId="2696"/>
        <pc:sldMkLst>
          <pc:docMk/>
          <pc:sldMk cId="194414469" sldId="269"/>
        </pc:sldMkLst>
      </pc:sldChg>
      <pc:sldChg chg="modSp add mod modAnim">
        <pc:chgData name="hui xu" userId="70b675938bab3b5e" providerId="LiveId" clId="{50DAE526-1EF4-0E42-8455-0762BC5EAC06}" dt="2020-08-24T15:03:48.892" v="1384" actId="20577"/>
        <pc:sldMkLst>
          <pc:docMk/>
          <pc:sldMk cId="2623173104" sldId="269"/>
        </pc:sldMkLst>
        <pc:spChg chg="mod">
          <ac:chgData name="hui xu" userId="70b675938bab3b5e" providerId="LiveId" clId="{50DAE526-1EF4-0E42-8455-0762BC5EAC06}" dt="2020-08-24T15:02:27.409" v="1219" actId="20577"/>
          <ac:spMkLst>
            <pc:docMk/>
            <pc:sldMk cId="2623173104" sldId="269"/>
            <ac:spMk id="2" creationId="{00000000-0000-0000-0000-000000000000}"/>
          </ac:spMkLst>
        </pc:spChg>
        <pc:spChg chg="mod">
          <ac:chgData name="hui xu" userId="70b675938bab3b5e" providerId="LiveId" clId="{50DAE526-1EF4-0E42-8455-0762BC5EAC06}" dt="2020-08-24T15:03:48.892" v="1384" actId="20577"/>
          <ac:spMkLst>
            <pc:docMk/>
            <pc:sldMk cId="2623173104" sldId="269"/>
            <ac:spMk id="3" creationId="{00000000-0000-0000-0000-000000000000}"/>
          </ac:spMkLst>
        </pc:spChg>
      </pc:sldChg>
      <pc:sldChg chg="add">
        <pc:chgData name="hui xu" userId="70b675938bab3b5e" providerId="LiveId" clId="{50DAE526-1EF4-0E42-8455-0762BC5EAC06}" dt="2020-08-20T01:11:50.404" v="27"/>
        <pc:sldMkLst>
          <pc:docMk/>
          <pc:sldMk cId="1122126539" sldId="271"/>
        </pc:sldMkLst>
      </pc:sldChg>
      <pc:sldChg chg="add">
        <pc:chgData name="hui xu" userId="70b675938bab3b5e" providerId="LiveId" clId="{50DAE526-1EF4-0E42-8455-0762BC5EAC06}" dt="2020-08-20T01:11:50.404" v="27"/>
        <pc:sldMkLst>
          <pc:docMk/>
          <pc:sldMk cId="4234617072" sldId="272"/>
        </pc:sldMkLst>
      </pc:sldChg>
      <pc:sldChg chg="modSp add mod">
        <pc:chgData name="hui xu" userId="70b675938bab3b5e" providerId="LiveId" clId="{50DAE526-1EF4-0E42-8455-0762BC5EAC06}" dt="2020-08-24T15:08:52.489" v="1485" actId="27636"/>
        <pc:sldMkLst>
          <pc:docMk/>
          <pc:sldMk cId="4168315318" sldId="273"/>
        </pc:sldMkLst>
        <pc:spChg chg="mod">
          <ac:chgData name="hui xu" userId="70b675938bab3b5e" providerId="LiveId" clId="{50DAE526-1EF4-0E42-8455-0762BC5EAC06}" dt="2020-08-24T15:08:48.778" v="1483" actId="20577"/>
          <ac:spMkLst>
            <pc:docMk/>
            <pc:sldMk cId="4168315318" sldId="273"/>
            <ac:spMk id="2" creationId="{00000000-0000-0000-0000-000000000000}"/>
          </ac:spMkLst>
        </pc:spChg>
        <pc:spChg chg="mod">
          <ac:chgData name="hui xu" userId="70b675938bab3b5e" providerId="LiveId" clId="{50DAE526-1EF4-0E42-8455-0762BC5EAC06}" dt="2020-08-24T15:08:52.489" v="1485" actId="27636"/>
          <ac:spMkLst>
            <pc:docMk/>
            <pc:sldMk cId="4168315318" sldId="273"/>
            <ac:spMk id="3" creationId="{00000000-0000-0000-0000-000000000000}"/>
          </ac:spMkLst>
        </pc:spChg>
      </pc:sldChg>
      <pc:sldChg chg="modSp add mod">
        <pc:chgData name="hui xu" userId="70b675938bab3b5e" providerId="LiveId" clId="{50DAE526-1EF4-0E42-8455-0762BC5EAC06}" dt="2020-08-24T15:12:42.744" v="1648" actId="20577"/>
        <pc:sldMkLst>
          <pc:docMk/>
          <pc:sldMk cId="2286051678" sldId="274"/>
        </pc:sldMkLst>
        <pc:spChg chg="mod">
          <ac:chgData name="hui xu" userId="70b675938bab3b5e" providerId="LiveId" clId="{50DAE526-1EF4-0E42-8455-0762BC5EAC06}" dt="2020-08-24T15:11:48.641" v="1532" actId="20577"/>
          <ac:spMkLst>
            <pc:docMk/>
            <pc:sldMk cId="2286051678" sldId="274"/>
            <ac:spMk id="2" creationId="{00000000-0000-0000-0000-000000000000}"/>
          </ac:spMkLst>
        </pc:spChg>
        <pc:spChg chg="mod">
          <ac:chgData name="hui xu" userId="70b675938bab3b5e" providerId="LiveId" clId="{50DAE526-1EF4-0E42-8455-0762BC5EAC06}" dt="2020-08-24T15:12:42.744" v="1648" actId="20577"/>
          <ac:spMkLst>
            <pc:docMk/>
            <pc:sldMk cId="2286051678" sldId="274"/>
            <ac:spMk id="3" creationId="{00000000-0000-0000-0000-000000000000}"/>
          </ac:spMkLst>
        </pc:spChg>
      </pc:sldChg>
      <pc:sldChg chg="modSp add mod">
        <pc:chgData name="hui xu" userId="70b675938bab3b5e" providerId="LiveId" clId="{50DAE526-1EF4-0E42-8455-0762BC5EAC06}" dt="2020-08-25T00:35:00.585" v="2789" actId="20577"/>
        <pc:sldMkLst>
          <pc:docMk/>
          <pc:sldMk cId="453686041" sldId="275"/>
        </pc:sldMkLst>
        <pc:spChg chg="mod">
          <ac:chgData name="hui xu" userId="70b675938bab3b5e" providerId="LiveId" clId="{50DAE526-1EF4-0E42-8455-0762BC5EAC06}" dt="2020-08-25T00:31:28.400" v="2393" actId="20577"/>
          <ac:spMkLst>
            <pc:docMk/>
            <pc:sldMk cId="453686041" sldId="275"/>
            <ac:spMk id="2" creationId="{00000000-0000-0000-0000-000000000000}"/>
          </ac:spMkLst>
        </pc:spChg>
        <pc:spChg chg="mod">
          <ac:chgData name="hui xu" userId="70b675938bab3b5e" providerId="LiveId" clId="{50DAE526-1EF4-0E42-8455-0762BC5EAC06}" dt="2020-08-25T00:35:00.585" v="2789" actId="20577"/>
          <ac:spMkLst>
            <pc:docMk/>
            <pc:sldMk cId="453686041" sldId="275"/>
            <ac:spMk id="3" creationId="{00000000-0000-0000-0000-000000000000}"/>
          </ac:spMkLst>
        </pc:spChg>
      </pc:sldChg>
      <pc:sldChg chg="modSp add mod">
        <pc:chgData name="hui xu" userId="70b675938bab3b5e" providerId="LiveId" clId="{50DAE526-1EF4-0E42-8455-0762BC5EAC06}" dt="2020-08-24T14:57:57.477" v="1206" actId="20577"/>
        <pc:sldMkLst>
          <pc:docMk/>
          <pc:sldMk cId="3460283127" sldId="276"/>
        </pc:sldMkLst>
        <pc:spChg chg="mod">
          <ac:chgData name="hui xu" userId="70b675938bab3b5e" providerId="LiveId" clId="{50DAE526-1EF4-0E42-8455-0762BC5EAC06}" dt="2020-08-24T14:57:57.477" v="1206" actId="20577"/>
          <ac:spMkLst>
            <pc:docMk/>
            <pc:sldMk cId="3460283127" sldId="276"/>
            <ac:spMk id="4" creationId="{00000000-0000-0000-0000-000000000000}"/>
          </ac:spMkLst>
        </pc:spChg>
      </pc:sldChg>
      <pc:sldChg chg="modSp add mod">
        <pc:chgData name="hui xu" userId="70b675938bab3b5e" providerId="LiveId" clId="{50DAE526-1EF4-0E42-8455-0762BC5EAC06}" dt="2020-08-24T15:04:11.404" v="1393" actId="20577"/>
        <pc:sldMkLst>
          <pc:docMk/>
          <pc:sldMk cId="3584086458" sldId="277"/>
        </pc:sldMkLst>
        <pc:spChg chg="mod">
          <ac:chgData name="hui xu" userId="70b675938bab3b5e" providerId="LiveId" clId="{50DAE526-1EF4-0E42-8455-0762BC5EAC06}" dt="2020-08-24T15:04:11.404" v="1393" actId="20577"/>
          <ac:spMkLst>
            <pc:docMk/>
            <pc:sldMk cId="3584086458" sldId="277"/>
            <ac:spMk id="4" creationId="{00000000-0000-0000-0000-000000000000}"/>
          </ac:spMkLst>
        </pc:spChg>
      </pc:sldChg>
      <pc:sldChg chg="modSp add mod">
        <pc:chgData name="hui xu" userId="70b675938bab3b5e" providerId="LiveId" clId="{50DAE526-1EF4-0E42-8455-0762BC5EAC06}" dt="2020-08-25T00:30:30.452" v="2348" actId="21"/>
        <pc:sldMkLst>
          <pc:docMk/>
          <pc:sldMk cId="323370364" sldId="278"/>
        </pc:sldMkLst>
        <pc:spChg chg="mod">
          <ac:chgData name="hui xu" userId="70b675938bab3b5e" providerId="LiveId" clId="{50DAE526-1EF4-0E42-8455-0762BC5EAC06}" dt="2020-08-25T00:27:09.675" v="2131" actId="20577"/>
          <ac:spMkLst>
            <pc:docMk/>
            <pc:sldMk cId="323370364" sldId="278"/>
            <ac:spMk id="2" creationId="{00000000-0000-0000-0000-000000000000}"/>
          </ac:spMkLst>
        </pc:spChg>
        <pc:spChg chg="mod">
          <ac:chgData name="hui xu" userId="70b675938bab3b5e" providerId="LiveId" clId="{50DAE526-1EF4-0E42-8455-0762BC5EAC06}" dt="2020-08-25T00:30:30.452" v="2348" actId="21"/>
          <ac:spMkLst>
            <pc:docMk/>
            <pc:sldMk cId="323370364" sldId="278"/>
            <ac:spMk id="3" creationId="{00000000-0000-0000-0000-000000000000}"/>
          </ac:spMkLst>
        </pc:spChg>
      </pc:sldChg>
      <pc:sldChg chg="modSp add mod">
        <pc:chgData name="hui xu" userId="70b675938bab3b5e" providerId="LiveId" clId="{50DAE526-1EF4-0E42-8455-0762BC5EAC06}" dt="2020-08-24T15:10:11.135" v="1513" actId="20577"/>
        <pc:sldMkLst>
          <pc:docMk/>
          <pc:sldMk cId="763519197" sldId="280"/>
        </pc:sldMkLst>
        <pc:spChg chg="mod">
          <ac:chgData name="hui xu" userId="70b675938bab3b5e" providerId="LiveId" clId="{50DAE526-1EF4-0E42-8455-0762BC5EAC06}" dt="2020-08-24T15:10:11.135" v="1513" actId="20577"/>
          <ac:spMkLst>
            <pc:docMk/>
            <pc:sldMk cId="763519197" sldId="280"/>
            <ac:spMk id="4" creationId="{00000000-0000-0000-0000-000000000000}"/>
          </ac:spMkLst>
        </pc:spChg>
      </pc:sldChg>
      <pc:sldChg chg="addSp delSp modSp add mod">
        <pc:chgData name="hui xu" userId="70b675938bab3b5e" providerId="LiveId" clId="{50DAE526-1EF4-0E42-8455-0762BC5EAC06}" dt="2020-08-25T00:39:56.720" v="3074" actId="1035"/>
        <pc:sldMkLst>
          <pc:docMk/>
          <pc:sldMk cId="4241864169" sldId="281"/>
        </pc:sldMkLst>
        <pc:spChg chg="mod">
          <ac:chgData name="hui xu" userId="70b675938bab3b5e" providerId="LiveId" clId="{50DAE526-1EF4-0E42-8455-0762BC5EAC06}" dt="2020-08-25T00:35:11.790" v="2802" actId="20577"/>
          <ac:spMkLst>
            <pc:docMk/>
            <pc:sldMk cId="4241864169" sldId="281"/>
            <ac:spMk id="2" creationId="{00000000-0000-0000-0000-000000000000}"/>
          </ac:spMkLst>
        </pc:spChg>
        <pc:spChg chg="mod">
          <ac:chgData name="hui xu" userId="70b675938bab3b5e" providerId="LiveId" clId="{50DAE526-1EF4-0E42-8455-0762BC5EAC06}" dt="2020-08-25T00:39:49.114" v="3072" actId="5793"/>
          <ac:spMkLst>
            <pc:docMk/>
            <pc:sldMk cId="4241864169" sldId="281"/>
            <ac:spMk id="4" creationId="{00000000-0000-0000-0000-000000000000}"/>
          </ac:spMkLst>
        </pc:spChg>
        <pc:spChg chg="del">
          <ac:chgData name="hui xu" userId="70b675938bab3b5e" providerId="LiveId" clId="{50DAE526-1EF4-0E42-8455-0762BC5EAC06}" dt="2020-08-25T00:35:37.043" v="2804" actId="478"/>
          <ac:spMkLst>
            <pc:docMk/>
            <pc:sldMk cId="4241864169" sldId="281"/>
            <ac:spMk id="5" creationId="{00000000-0000-0000-0000-000000000000}"/>
          </ac:spMkLst>
        </pc:spChg>
        <pc:spChg chg="del mod">
          <ac:chgData name="hui xu" userId="70b675938bab3b5e" providerId="LiveId" clId="{50DAE526-1EF4-0E42-8455-0762BC5EAC06}" dt="2020-08-25T00:35:37.043" v="2804" actId="478"/>
          <ac:spMkLst>
            <pc:docMk/>
            <pc:sldMk cId="4241864169" sldId="281"/>
            <ac:spMk id="6" creationId="{00000000-0000-0000-0000-000000000000}"/>
          </ac:spMkLst>
        </pc:spChg>
        <pc:spChg chg="del">
          <ac:chgData name="hui xu" userId="70b675938bab3b5e" providerId="LiveId" clId="{50DAE526-1EF4-0E42-8455-0762BC5EAC06}" dt="2020-08-25T00:35:37.043" v="2804" actId="478"/>
          <ac:spMkLst>
            <pc:docMk/>
            <pc:sldMk cId="4241864169" sldId="281"/>
            <ac:spMk id="7" creationId="{00000000-0000-0000-0000-000000000000}"/>
          </ac:spMkLst>
        </pc:spChg>
        <pc:spChg chg="del">
          <ac:chgData name="hui xu" userId="70b675938bab3b5e" providerId="LiveId" clId="{50DAE526-1EF4-0E42-8455-0762BC5EAC06}" dt="2020-08-25T00:35:37.043" v="2804" actId="478"/>
          <ac:spMkLst>
            <pc:docMk/>
            <pc:sldMk cId="4241864169" sldId="281"/>
            <ac:spMk id="8" creationId="{00000000-0000-0000-0000-000000000000}"/>
          </ac:spMkLst>
        </pc:spChg>
        <pc:spChg chg="del">
          <ac:chgData name="hui xu" userId="70b675938bab3b5e" providerId="LiveId" clId="{50DAE526-1EF4-0E42-8455-0762BC5EAC06}" dt="2020-08-25T00:35:37.043" v="2804" actId="478"/>
          <ac:spMkLst>
            <pc:docMk/>
            <pc:sldMk cId="4241864169" sldId="281"/>
            <ac:spMk id="9" creationId="{00000000-0000-0000-0000-000000000000}"/>
          </ac:spMkLst>
        </pc:spChg>
        <pc:spChg chg="del">
          <ac:chgData name="hui xu" userId="70b675938bab3b5e" providerId="LiveId" clId="{50DAE526-1EF4-0E42-8455-0762BC5EAC06}" dt="2020-08-25T00:35:37.043" v="2804" actId="478"/>
          <ac:spMkLst>
            <pc:docMk/>
            <pc:sldMk cId="4241864169" sldId="281"/>
            <ac:spMk id="10" creationId="{00000000-0000-0000-0000-000000000000}"/>
          </ac:spMkLst>
        </pc:spChg>
        <pc:spChg chg="del">
          <ac:chgData name="hui xu" userId="70b675938bab3b5e" providerId="LiveId" clId="{50DAE526-1EF4-0E42-8455-0762BC5EAC06}" dt="2020-08-25T00:35:37.043" v="2804" actId="478"/>
          <ac:spMkLst>
            <pc:docMk/>
            <pc:sldMk cId="4241864169" sldId="281"/>
            <ac:spMk id="11" creationId="{00000000-0000-0000-0000-000000000000}"/>
          </ac:spMkLst>
        </pc:spChg>
        <pc:spChg chg="mod">
          <ac:chgData name="hui xu" userId="70b675938bab3b5e" providerId="LiveId" clId="{50DAE526-1EF4-0E42-8455-0762BC5EAC06}" dt="2020-08-25T00:39:56.720" v="3074" actId="1035"/>
          <ac:spMkLst>
            <pc:docMk/>
            <pc:sldMk cId="4241864169" sldId="281"/>
            <ac:spMk id="13" creationId="{00000000-0000-0000-0000-000000000000}"/>
          </ac:spMkLst>
        </pc:spChg>
        <pc:spChg chg="mod">
          <ac:chgData name="hui xu" userId="70b675938bab3b5e" providerId="LiveId" clId="{50DAE526-1EF4-0E42-8455-0762BC5EAC06}" dt="2020-08-25T00:35:37.626" v="2805"/>
          <ac:spMkLst>
            <pc:docMk/>
            <pc:sldMk cId="4241864169" sldId="281"/>
            <ac:spMk id="15" creationId="{1E5D58D5-29D3-BF47-8C2A-41ABE9108341}"/>
          </ac:spMkLst>
        </pc:spChg>
        <pc:spChg chg="mod">
          <ac:chgData name="hui xu" userId="70b675938bab3b5e" providerId="LiveId" clId="{50DAE526-1EF4-0E42-8455-0762BC5EAC06}" dt="2020-08-25T00:35:37.626" v="2805"/>
          <ac:spMkLst>
            <pc:docMk/>
            <pc:sldMk cId="4241864169" sldId="281"/>
            <ac:spMk id="16" creationId="{F1742FE1-A042-B243-86AF-131204AFE95A}"/>
          </ac:spMkLst>
        </pc:spChg>
        <pc:spChg chg="mod">
          <ac:chgData name="hui xu" userId="70b675938bab3b5e" providerId="LiveId" clId="{50DAE526-1EF4-0E42-8455-0762BC5EAC06}" dt="2020-08-25T00:35:37.626" v="2805"/>
          <ac:spMkLst>
            <pc:docMk/>
            <pc:sldMk cId="4241864169" sldId="281"/>
            <ac:spMk id="17" creationId="{EA422DA9-993C-5647-9283-3AF645C03D06}"/>
          </ac:spMkLst>
        </pc:spChg>
        <pc:spChg chg="mod">
          <ac:chgData name="hui xu" userId="70b675938bab3b5e" providerId="LiveId" clId="{50DAE526-1EF4-0E42-8455-0762BC5EAC06}" dt="2020-08-25T00:35:37.626" v="2805"/>
          <ac:spMkLst>
            <pc:docMk/>
            <pc:sldMk cId="4241864169" sldId="281"/>
            <ac:spMk id="18" creationId="{41633DA1-CDDB-6742-A2AE-C9199DD7A6FC}"/>
          </ac:spMkLst>
        </pc:spChg>
        <pc:spChg chg="mod">
          <ac:chgData name="hui xu" userId="70b675938bab3b5e" providerId="LiveId" clId="{50DAE526-1EF4-0E42-8455-0762BC5EAC06}" dt="2020-08-25T00:35:37.626" v="2805"/>
          <ac:spMkLst>
            <pc:docMk/>
            <pc:sldMk cId="4241864169" sldId="281"/>
            <ac:spMk id="19" creationId="{90DFDF19-47EF-8948-8C78-57E1CA532E7D}"/>
          </ac:spMkLst>
        </pc:spChg>
        <pc:spChg chg="mod">
          <ac:chgData name="hui xu" userId="70b675938bab3b5e" providerId="LiveId" clId="{50DAE526-1EF4-0E42-8455-0762BC5EAC06}" dt="2020-08-25T00:35:37.626" v="2805"/>
          <ac:spMkLst>
            <pc:docMk/>
            <pc:sldMk cId="4241864169" sldId="281"/>
            <ac:spMk id="20" creationId="{F6CBA2E1-3B89-BA48-8CF3-FB32B4FA0A08}"/>
          </ac:spMkLst>
        </pc:spChg>
        <pc:spChg chg="mod">
          <ac:chgData name="hui xu" userId="70b675938bab3b5e" providerId="LiveId" clId="{50DAE526-1EF4-0E42-8455-0762BC5EAC06}" dt="2020-08-25T00:35:37.626" v="2805"/>
          <ac:spMkLst>
            <pc:docMk/>
            <pc:sldMk cId="4241864169" sldId="281"/>
            <ac:spMk id="21" creationId="{0B3A4A76-B015-524D-9473-97A4867CF02F}"/>
          </ac:spMkLst>
        </pc:spChg>
        <pc:grpChg chg="add mod">
          <ac:chgData name="hui xu" userId="70b675938bab3b5e" providerId="LiveId" clId="{50DAE526-1EF4-0E42-8455-0762BC5EAC06}" dt="2020-08-25T00:35:42.580" v="2806" actId="1076"/>
          <ac:grpSpMkLst>
            <pc:docMk/>
            <pc:sldMk cId="4241864169" sldId="281"/>
            <ac:grpSpMk id="14" creationId="{768CF370-EE3F-D04B-9F58-3E21A58ACDCB}"/>
          </ac:grpSpMkLst>
        </pc:grpChg>
      </pc:sldChg>
      <pc:sldChg chg="addSp modSp add mod modAnim">
        <pc:chgData name="hui xu" userId="70b675938bab3b5e" providerId="LiveId" clId="{50DAE526-1EF4-0E42-8455-0762BC5EAC06}" dt="2020-08-25T00:42:56.862" v="3201" actId="164"/>
        <pc:sldMkLst>
          <pc:docMk/>
          <pc:sldMk cId="2181810587" sldId="282"/>
        </pc:sldMkLst>
        <pc:spChg chg="mod">
          <ac:chgData name="hui xu" userId="70b675938bab3b5e" providerId="LiveId" clId="{50DAE526-1EF4-0E42-8455-0762BC5EAC06}" dt="2020-08-25T00:40:54.231" v="3086" actId="27636"/>
          <ac:spMkLst>
            <pc:docMk/>
            <pc:sldMk cId="2181810587" sldId="282"/>
            <ac:spMk id="2" creationId="{00000000-0000-0000-0000-000000000000}"/>
          </ac:spMkLst>
        </pc:spChg>
        <pc:spChg chg="mod">
          <ac:chgData name="hui xu" userId="70b675938bab3b5e" providerId="LiveId" clId="{50DAE526-1EF4-0E42-8455-0762BC5EAC06}" dt="2020-08-25T00:42:56.862" v="3201" actId="164"/>
          <ac:spMkLst>
            <pc:docMk/>
            <pc:sldMk cId="2181810587" sldId="282"/>
            <ac:spMk id="3" creationId="{00000000-0000-0000-0000-000000000000}"/>
          </ac:spMkLst>
        </pc:spChg>
        <pc:spChg chg="mod">
          <ac:chgData name="hui xu" userId="70b675938bab3b5e" providerId="LiveId" clId="{50DAE526-1EF4-0E42-8455-0762BC5EAC06}" dt="2020-08-25T00:42:13.310" v="3197" actId="20577"/>
          <ac:spMkLst>
            <pc:docMk/>
            <pc:sldMk cId="2181810587" sldId="282"/>
            <ac:spMk id="4" creationId="{00000000-0000-0000-0000-000000000000}"/>
          </ac:spMkLst>
        </pc:spChg>
        <pc:spChg chg="mod">
          <ac:chgData name="hui xu" userId="70b675938bab3b5e" providerId="LiveId" clId="{50DAE526-1EF4-0E42-8455-0762BC5EAC06}" dt="2020-08-25T00:42:56.862" v="3201" actId="164"/>
          <ac:spMkLst>
            <pc:docMk/>
            <pc:sldMk cId="2181810587" sldId="282"/>
            <ac:spMk id="5" creationId="{00000000-0000-0000-0000-000000000000}"/>
          </ac:spMkLst>
        </pc:spChg>
        <pc:spChg chg="mod">
          <ac:chgData name="hui xu" userId="70b675938bab3b5e" providerId="LiveId" clId="{50DAE526-1EF4-0E42-8455-0762BC5EAC06}" dt="2020-08-25T00:42:56.862" v="3201" actId="164"/>
          <ac:spMkLst>
            <pc:docMk/>
            <pc:sldMk cId="2181810587" sldId="282"/>
            <ac:spMk id="9" creationId="{00000000-0000-0000-0000-000000000000}"/>
          </ac:spMkLst>
        </pc:spChg>
        <pc:spChg chg="mod">
          <ac:chgData name="hui xu" userId="70b675938bab3b5e" providerId="LiveId" clId="{50DAE526-1EF4-0E42-8455-0762BC5EAC06}" dt="2020-08-25T00:42:56.862" v="3201" actId="164"/>
          <ac:spMkLst>
            <pc:docMk/>
            <pc:sldMk cId="2181810587" sldId="282"/>
            <ac:spMk id="10" creationId="{00000000-0000-0000-0000-000000000000}"/>
          </ac:spMkLst>
        </pc:spChg>
        <pc:spChg chg="mod">
          <ac:chgData name="hui xu" userId="70b675938bab3b5e" providerId="LiveId" clId="{50DAE526-1EF4-0E42-8455-0762BC5EAC06}" dt="2020-08-25T00:42:56.862" v="3201" actId="164"/>
          <ac:spMkLst>
            <pc:docMk/>
            <pc:sldMk cId="2181810587" sldId="282"/>
            <ac:spMk id="11" creationId="{00000000-0000-0000-0000-000000000000}"/>
          </ac:spMkLst>
        </pc:spChg>
        <pc:spChg chg="mod">
          <ac:chgData name="hui xu" userId="70b675938bab3b5e" providerId="LiveId" clId="{50DAE526-1EF4-0E42-8455-0762BC5EAC06}" dt="2020-08-25T00:42:56.862" v="3201" actId="164"/>
          <ac:spMkLst>
            <pc:docMk/>
            <pc:sldMk cId="2181810587" sldId="282"/>
            <ac:spMk id="12" creationId="{00000000-0000-0000-0000-000000000000}"/>
          </ac:spMkLst>
        </pc:spChg>
        <pc:spChg chg="mod">
          <ac:chgData name="hui xu" userId="70b675938bab3b5e" providerId="LiveId" clId="{50DAE526-1EF4-0E42-8455-0762BC5EAC06}" dt="2020-08-25T00:42:56.862" v="3201" actId="164"/>
          <ac:spMkLst>
            <pc:docMk/>
            <pc:sldMk cId="2181810587" sldId="282"/>
            <ac:spMk id="13" creationId="{00000000-0000-0000-0000-000000000000}"/>
          </ac:spMkLst>
        </pc:spChg>
        <pc:spChg chg="mod">
          <ac:chgData name="hui xu" userId="70b675938bab3b5e" providerId="LiveId" clId="{50DAE526-1EF4-0E42-8455-0762BC5EAC06}" dt="2020-08-25T00:42:56.862" v="3201" actId="164"/>
          <ac:spMkLst>
            <pc:docMk/>
            <pc:sldMk cId="2181810587" sldId="282"/>
            <ac:spMk id="14" creationId="{00000000-0000-0000-0000-000000000000}"/>
          </ac:spMkLst>
        </pc:spChg>
        <pc:spChg chg="mod">
          <ac:chgData name="hui xu" userId="70b675938bab3b5e" providerId="LiveId" clId="{50DAE526-1EF4-0E42-8455-0762BC5EAC06}" dt="2020-08-25T00:42:56.862" v="3201" actId="164"/>
          <ac:spMkLst>
            <pc:docMk/>
            <pc:sldMk cId="2181810587" sldId="282"/>
            <ac:spMk id="15" creationId="{00000000-0000-0000-0000-000000000000}"/>
          </ac:spMkLst>
        </pc:spChg>
        <pc:spChg chg="mod">
          <ac:chgData name="hui xu" userId="70b675938bab3b5e" providerId="LiveId" clId="{50DAE526-1EF4-0E42-8455-0762BC5EAC06}" dt="2020-08-25T00:42:56.862" v="3201" actId="164"/>
          <ac:spMkLst>
            <pc:docMk/>
            <pc:sldMk cId="2181810587" sldId="282"/>
            <ac:spMk id="20" creationId="{00000000-0000-0000-0000-000000000000}"/>
          </ac:spMkLst>
        </pc:spChg>
        <pc:spChg chg="mod">
          <ac:chgData name="hui xu" userId="70b675938bab3b5e" providerId="LiveId" clId="{50DAE526-1EF4-0E42-8455-0762BC5EAC06}" dt="2020-08-25T00:42:56.862" v="3201" actId="164"/>
          <ac:spMkLst>
            <pc:docMk/>
            <pc:sldMk cId="2181810587" sldId="282"/>
            <ac:spMk id="21" creationId="{00000000-0000-0000-0000-000000000000}"/>
          </ac:spMkLst>
        </pc:spChg>
        <pc:spChg chg="mod">
          <ac:chgData name="hui xu" userId="70b675938bab3b5e" providerId="LiveId" clId="{50DAE526-1EF4-0E42-8455-0762BC5EAC06}" dt="2020-08-25T00:42:56.862" v="3201" actId="164"/>
          <ac:spMkLst>
            <pc:docMk/>
            <pc:sldMk cId="2181810587" sldId="282"/>
            <ac:spMk id="22" creationId="{00000000-0000-0000-0000-000000000000}"/>
          </ac:spMkLst>
        </pc:spChg>
        <pc:grpChg chg="add mod">
          <ac:chgData name="hui xu" userId="70b675938bab3b5e" providerId="LiveId" clId="{50DAE526-1EF4-0E42-8455-0762BC5EAC06}" dt="2020-08-25T00:42:56.862" v="3201" actId="164"/>
          <ac:grpSpMkLst>
            <pc:docMk/>
            <pc:sldMk cId="2181810587" sldId="282"/>
            <ac:grpSpMk id="16" creationId="{230045DF-9374-9042-AA8A-F438833F6599}"/>
          </ac:grpSpMkLst>
        </pc:grpChg>
      </pc:sldChg>
      <pc:sldChg chg="modSp add mod">
        <pc:chgData name="hui xu" userId="70b675938bab3b5e" providerId="LiveId" clId="{50DAE526-1EF4-0E42-8455-0762BC5EAC06}" dt="2020-08-25T00:48:07.784" v="3563" actId="20577"/>
        <pc:sldMkLst>
          <pc:docMk/>
          <pc:sldMk cId="2537282982" sldId="283"/>
        </pc:sldMkLst>
        <pc:spChg chg="mod">
          <ac:chgData name="hui xu" userId="70b675938bab3b5e" providerId="LiveId" clId="{50DAE526-1EF4-0E42-8455-0762BC5EAC06}" dt="2020-08-25T00:43:27.103" v="3245" actId="20577"/>
          <ac:spMkLst>
            <pc:docMk/>
            <pc:sldMk cId="2537282982" sldId="283"/>
            <ac:spMk id="3" creationId="{00000000-0000-0000-0000-000000000000}"/>
          </ac:spMkLst>
        </pc:spChg>
        <pc:spChg chg="mod">
          <ac:chgData name="hui xu" userId="70b675938bab3b5e" providerId="LiveId" clId="{50DAE526-1EF4-0E42-8455-0762BC5EAC06}" dt="2020-08-25T00:48:07.784" v="3563" actId="20577"/>
          <ac:spMkLst>
            <pc:docMk/>
            <pc:sldMk cId="2537282982" sldId="283"/>
            <ac:spMk id="4" creationId="{00000000-0000-0000-0000-000000000000}"/>
          </ac:spMkLst>
        </pc:spChg>
      </pc:sldChg>
      <pc:sldChg chg="modSp add mod">
        <pc:chgData name="hui xu" userId="70b675938bab3b5e" providerId="LiveId" clId="{50DAE526-1EF4-0E42-8455-0762BC5EAC06}" dt="2020-08-25T00:48:18.873" v="3580" actId="20577"/>
        <pc:sldMkLst>
          <pc:docMk/>
          <pc:sldMk cId="1469514176" sldId="284"/>
        </pc:sldMkLst>
        <pc:spChg chg="mod">
          <ac:chgData name="hui xu" userId="70b675938bab3b5e" providerId="LiveId" clId="{50DAE526-1EF4-0E42-8455-0762BC5EAC06}" dt="2020-08-25T00:48:18.873" v="3580" actId="20577"/>
          <ac:spMkLst>
            <pc:docMk/>
            <pc:sldMk cId="1469514176" sldId="284"/>
            <ac:spMk id="2" creationId="{00000000-0000-0000-0000-000000000000}"/>
          </ac:spMkLst>
        </pc:spChg>
      </pc:sldChg>
      <pc:sldChg chg="modSp add mod">
        <pc:chgData name="hui xu" userId="70b675938bab3b5e" providerId="LiveId" clId="{50DAE526-1EF4-0E42-8455-0762BC5EAC06}" dt="2020-08-25T00:51:30.399" v="3594" actId="20577"/>
        <pc:sldMkLst>
          <pc:docMk/>
          <pc:sldMk cId="2723882522" sldId="285"/>
        </pc:sldMkLst>
        <pc:spChg chg="mod">
          <ac:chgData name="hui xu" userId="70b675938bab3b5e" providerId="LiveId" clId="{50DAE526-1EF4-0E42-8455-0762BC5EAC06}" dt="2020-08-25T00:51:30.399" v="3594" actId="20577"/>
          <ac:spMkLst>
            <pc:docMk/>
            <pc:sldMk cId="2723882522" sldId="285"/>
            <ac:spMk id="4" creationId="{00000000-0000-0000-0000-000000000000}"/>
          </ac:spMkLst>
        </pc:spChg>
      </pc:sldChg>
      <pc:sldChg chg="modSp add mod">
        <pc:chgData name="hui xu" userId="70b675938bab3b5e" providerId="LiveId" clId="{50DAE526-1EF4-0E42-8455-0762BC5EAC06}" dt="2020-08-25T00:52:26.954" v="3607" actId="20577"/>
        <pc:sldMkLst>
          <pc:docMk/>
          <pc:sldMk cId="165406693" sldId="286"/>
        </pc:sldMkLst>
        <pc:spChg chg="mod">
          <ac:chgData name="hui xu" userId="70b675938bab3b5e" providerId="LiveId" clId="{50DAE526-1EF4-0E42-8455-0762BC5EAC06}" dt="2020-08-25T00:52:26.954" v="3607" actId="20577"/>
          <ac:spMkLst>
            <pc:docMk/>
            <pc:sldMk cId="165406693" sldId="286"/>
            <ac:spMk id="4" creationId="{00000000-0000-0000-0000-000000000000}"/>
          </ac:spMkLst>
        </pc:spChg>
      </pc:sldChg>
      <pc:sldChg chg="del">
        <pc:chgData name="hui xu" userId="70b675938bab3b5e" providerId="LiveId" clId="{50DAE526-1EF4-0E42-8455-0762BC5EAC06}" dt="2020-08-20T01:11:45.463" v="5" actId="2696"/>
        <pc:sldMkLst>
          <pc:docMk/>
          <pc:sldMk cId="2173928897" sldId="287"/>
        </pc:sldMkLst>
      </pc:sldChg>
      <pc:sldChg chg="del">
        <pc:chgData name="hui xu" userId="70b675938bab3b5e" providerId="LiveId" clId="{50DAE526-1EF4-0E42-8455-0762BC5EAC06}" dt="2020-08-20T01:11:45.473" v="6" actId="2696"/>
        <pc:sldMkLst>
          <pc:docMk/>
          <pc:sldMk cId="2381226057" sldId="289"/>
        </pc:sldMkLst>
      </pc:sldChg>
      <pc:sldChg chg="modSp add mod">
        <pc:chgData name="hui xu" userId="70b675938bab3b5e" providerId="LiveId" clId="{50DAE526-1EF4-0E42-8455-0762BC5EAC06}" dt="2020-08-20T01:11:51.154" v="50" actId="27636"/>
        <pc:sldMkLst>
          <pc:docMk/>
          <pc:sldMk cId="3630086524" sldId="289"/>
        </pc:sldMkLst>
        <pc:spChg chg="mod">
          <ac:chgData name="hui xu" userId="70b675938bab3b5e" providerId="LiveId" clId="{50DAE526-1EF4-0E42-8455-0762BC5EAC06}" dt="2020-08-20T01:11:51.154" v="50" actId="27636"/>
          <ac:spMkLst>
            <pc:docMk/>
            <pc:sldMk cId="3630086524" sldId="289"/>
            <ac:spMk id="4" creationId="{00000000-0000-0000-0000-000000000000}"/>
          </ac:spMkLst>
        </pc:spChg>
      </pc:sldChg>
      <pc:sldChg chg="modSp add">
        <pc:chgData name="hui xu" userId="70b675938bab3b5e" providerId="LiveId" clId="{50DAE526-1EF4-0E42-8455-0762BC5EAC06}" dt="2020-08-25T05:02:23.775" v="7336" actId="20577"/>
        <pc:sldMkLst>
          <pc:docMk/>
          <pc:sldMk cId="124745475" sldId="290"/>
        </pc:sldMkLst>
        <pc:spChg chg="mod">
          <ac:chgData name="hui xu" userId="70b675938bab3b5e" providerId="LiveId" clId="{50DAE526-1EF4-0E42-8455-0762BC5EAC06}" dt="2020-08-25T05:02:23.775" v="7336" actId="20577"/>
          <ac:spMkLst>
            <pc:docMk/>
            <pc:sldMk cId="124745475" sldId="290"/>
            <ac:spMk id="4" creationId="{00000000-0000-0000-0000-000000000000}"/>
          </ac:spMkLst>
        </pc:spChg>
      </pc:sldChg>
      <pc:sldChg chg="del">
        <pc:chgData name="hui xu" userId="70b675938bab3b5e" providerId="LiveId" clId="{50DAE526-1EF4-0E42-8455-0762BC5EAC06}" dt="2020-08-20T01:11:45.490" v="8" actId="2696"/>
        <pc:sldMkLst>
          <pc:docMk/>
          <pc:sldMk cId="1859801162" sldId="290"/>
        </pc:sldMkLst>
      </pc:sldChg>
      <pc:sldChg chg="del">
        <pc:chgData name="hui xu" userId="70b675938bab3b5e" providerId="LiveId" clId="{50DAE526-1EF4-0E42-8455-0762BC5EAC06}" dt="2020-08-20T01:11:45.577" v="11" actId="2696"/>
        <pc:sldMkLst>
          <pc:docMk/>
          <pc:sldMk cId="2395677320" sldId="291"/>
        </pc:sldMkLst>
      </pc:sldChg>
      <pc:sldChg chg="modSp add mod">
        <pc:chgData name="hui xu" userId="70b675938bab3b5e" providerId="LiveId" clId="{50DAE526-1EF4-0E42-8455-0762BC5EAC06}" dt="2020-08-25T01:45:06.462" v="4295" actId="20577"/>
        <pc:sldMkLst>
          <pc:docMk/>
          <pc:sldMk cId="2944898806" sldId="291"/>
        </pc:sldMkLst>
        <pc:spChg chg="mod">
          <ac:chgData name="hui xu" userId="70b675938bab3b5e" providerId="LiveId" clId="{50DAE526-1EF4-0E42-8455-0762BC5EAC06}" dt="2020-08-25T01:00:01.496" v="4058" actId="20577"/>
          <ac:spMkLst>
            <pc:docMk/>
            <pc:sldMk cId="2944898806" sldId="291"/>
            <ac:spMk id="4" creationId="{00000000-0000-0000-0000-000000000000}"/>
          </ac:spMkLst>
        </pc:spChg>
        <pc:spChg chg="mod">
          <ac:chgData name="hui xu" userId="70b675938bab3b5e" providerId="LiveId" clId="{50DAE526-1EF4-0E42-8455-0762BC5EAC06}" dt="2020-08-25T01:45:06.462" v="4295" actId="20577"/>
          <ac:spMkLst>
            <pc:docMk/>
            <pc:sldMk cId="2944898806" sldId="291"/>
            <ac:spMk id="18" creationId="{00000000-0000-0000-0000-000000000000}"/>
          </ac:spMkLst>
        </pc:spChg>
      </pc:sldChg>
      <pc:sldChg chg="modSp add mod">
        <pc:chgData name="hui xu" userId="70b675938bab3b5e" providerId="LiveId" clId="{50DAE526-1EF4-0E42-8455-0762BC5EAC06}" dt="2020-08-25T01:51:57.042" v="4646" actId="27636"/>
        <pc:sldMkLst>
          <pc:docMk/>
          <pc:sldMk cId="1860829201" sldId="292"/>
        </pc:sldMkLst>
        <pc:spChg chg="mod">
          <ac:chgData name="hui xu" userId="70b675938bab3b5e" providerId="LiveId" clId="{50DAE526-1EF4-0E42-8455-0762BC5EAC06}" dt="2020-08-25T01:46:42.847" v="4313" actId="20577"/>
          <ac:spMkLst>
            <pc:docMk/>
            <pc:sldMk cId="1860829201" sldId="292"/>
            <ac:spMk id="2" creationId="{00000000-0000-0000-0000-000000000000}"/>
          </ac:spMkLst>
        </pc:spChg>
        <pc:spChg chg="mod">
          <ac:chgData name="hui xu" userId="70b675938bab3b5e" providerId="LiveId" clId="{50DAE526-1EF4-0E42-8455-0762BC5EAC06}" dt="2020-08-25T01:51:57.042" v="4646" actId="27636"/>
          <ac:spMkLst>
            <pc:docMk/>
            <pc:sldMk cId="1860829201" sldId="292"/>
            <ac:spMk id="3" creationId="{00000000-0000-0000-0000-000000000000}"/>
          </ac:spMkLst>
        </pc:spChg>
      </pc:sldChg>
      <pc:sldChg chg="modSp add mod">
        <pc:chgData name="hui xu" userId="70b675938bab3b5e" providerId="LiveId" clId="{50DAE526-1EF4-0E42-8455-0762BC5EAC06}" dt="2020-08-25T01:53:18.040" v="4668" actId="20577"/>
        <pc:sldMkLst>
          <pc:docMk/>
          <pc:sldMk cId="2442794807" sldId="293"/>
        </pc:sldMkLst>
        <pc:spChg chg="mod">
          <ac:chgData name="hui xu" userId="70b675938bab3b5e" providerId="LiveId" clId="{50DAE526-1EF4-0E42-8455-0762BC5EAC06}" dt="2020-08-25T01:53:18.040" v="4668" actId="20577"/>
          <ac:spMkLst>
            <pc:docMk/>
            <pc:sldMk cId="2442794807" sldId="293"/>
            <ac:spMk id="4" creationId="{00000000-0000-0000-0000-000000000000}"/>
          </ac:spMkLst>
        </pc:spChg>
      </pc:sldChg>
      <pc:sldChg chg="del">
        <pc:chgData name="hui xu" userId="70b675938bab3b5e" providerId="LiveId" clId="{50DAE526-1EF4-0E42-8455-0762BC5EAC06}" dt="2020-08-20T01:11:45.562" v="10" actId="2696"/>
        <pc:sldMkLst>
          <pc:docMk/>
          <pc:sldMk cId="3419769608" sldId="293"/>
        </pc:sldMkLst>
      </pc:sldChg>
      <pc:sldChg chg="modSp add mod">
        <pc:chgData name="hui xu" userId="70b675938bab3b5e" providerId="LiveId" clId="{50DAE526-1EF4-0E42-8455-0762BC5EAC06}" dt="2020-08-25T00:59:55.618" v="4050" actId="20577"/>
        <pc:sldMkLst>
          <pc:docMk/>
          <pc:sldMk cId="2831016014" sldId="294"/>
        </pc:sldMkLst>
        <pc:spChg chg="mod">
          <ac:chgData name="hui xu" userId="70b675938bab3b5e" providerId="LiveId" clId="{50DAE526-1EF4-0E42-8455-0762BC5EAC06}" dt="2020-08-25T00:54:05.234" v="3626" actId="20577"/>
          <ac:spMkLst>
            <pc:docMk/>
            <pc:sldMk cId="2831016014" sldId="294"/>
            <ac:spMk id="2" creationId="{00000000-0000-0000-0000-000000000000}"/>
          </ac:spMkLst>
        </pc:spChg>
        <pc:spChg chg="mod">
          <ac:chgData name="hui xu" userId="70b675938bab3b5e" providerId="LiveId" clId="{50DAE526-1EF4-0E42-8455-0762BC5EAC06}" dt="2020-08-25T00:59:55.618" v="4050" actId="20577"/>
          <ac:spMkLst>
            <pc:docMk/>
            <pc:sldMk cId="2831016014" sldId="294"/>
            <ac:spMk id="3" creationId="{00000000-0000-0000-0000-000000000000}"/>
          </ac:spMkLst>
        </pc:spChg>
      </pc:sldChg>
      <pc:sldChg chg="modSp add mod modAnim">
        <pc:chgData name="hui xu" userId="70b675938bab3b5e" providerId="LiveId" clId="{50DAE526-1EF4-0E42-8455-0762BC5EAC06}" dt="2020-08-25T01:59:20.619" v="4987" actId="15"/>
        <pc:sldMkLst>
          <pc:docMk/>
          <pc:sldMk cId="2303703487" sldId="295"/>
        </pc:sldMkLst>
        <pc:spChg chg="mod">
          <ac:chgData name="hui xu" userId="70b675938bab3b5e" providerId="LiveId" clId="{50DAE526-1EF4-0E42-8455-0762BC5EAC06}" dt="2020-08-25T01:59:20.619" v="4987" actId="15"/>
          <ac:spMkLst>
            <pc:docMk/>
            <pc:sldMk cId="2303703487" sldId="295"/>
            <ac:spMk id="4" creationId="{00000000-0000-0000-0000-000000000000}"/>
          </ac:spMkLst>
        </pc:spChg>
      </pc:sldChg>
      <pc:sldChg chg="modSp add mod">
        <pc:chgData name="hui xu" userId="70b675938bab3b5e" providerId="LiveId" clId="{50DAE526-1EF4-0E42-8455-0762BC5EAC06}" dt="2020-08-25T02:02:10.947" v="5065" actId="27636"/>
        <pc:sldMkLst>
          <pc:docMk/>
          <pc:sldMk cId="3426767125" sldId="296"/>
        </pc:sldMkLst>
        <pc:spChg chg="mod">
          <ac:chgData name="hui xu" userId="70b675938bab3b5e" providerId="LiveId" clId="{50DAE526-1EF4-0E42-8455-0762BC5EAC06}" dt="2020-08-25T02:02:10.947" v="5065" actId="27636"/>
          <ac:spMkLst>
            <pc:docMk/>
            <pc:sldMk cId="3426767125" sldId="296"/>
            <ac:spMk id="4" creationId="{00000000-0000-0000-0000-000000000000}"/>
          </ac:spMkLst>
        </pc:spChg>
      </pc:sldChg>
      <pc:sldChg chg="del">
        <pc:chgData name="hui xu" userId="70b675938bab3b5e" providerId="LiveId" clId="{50DAE526-1EF4-0E42-8455-0762BC5EAC06}" dt="2020-08-20T01:11:45.481" v="7" actId="2696"/>
        <pc:sldMkLst>
          <pc:docMk/>
          <pc:sldMk cId="2462666161" sldId="297"/>
        </pc:sldMkLst>
      </pc:sldChg>
      <pc:sldChg chg="modSp add mod">
        <pc:chgData name="hui xu" userId="70b675938bab3b5e" providerId="LiveId" clId="{50DAE526-1EF4-0E42-8455-0762BC5EAC06}" dt="2020-08-25T02:05:17.802" v="5256" actId="20577"/>
        <pc:sldMkLst>
          <pc:docMk/>
          <pc:sldMk cId="3230459046" sldId="297"/>
        </pc:sldMkLst>
        <pc:spChg chg="mod">
          <ac:chgData name="hui xu" userId="70b675938bab3b5e" providerId="LiveId" clId="{50DAE526-1EF4-0E42-8455-0762BC5EAC06}" dt="2020-08-25T02:02:42.895" v="5079" actId="20577"/>
          <ac:spMkLst>
            <pc:docMk/>
            <pc:sldMk cId="3230459046" sldId="297"/>
            <ac:spMk id="3" creationId="{00000000-0000-0000-0000-000000000000}"/>
          </ac:spMkLst>
        </pc:spChg>
        <pc:spChg chg="mod">
          <ac:chgData name="hui xu" userId="70b675938bab3b5e" providerId="LiveId" clId="{50DAE526-1EF4-0E42-8455-0762BC5EAC06}" dt="2020-08-25T02:05:17.802" v="5256" actId="20577"/>
          <ac:spMkLst>
            <pc:docMk/>
            <pc:sldMk cId="3230459046" sldId="297"/>
            <ac:spMk id="4" creationId="{00000000-0000-0000-0000-000000000000}"/>
          </ac:spMkLst>
        </pc:spChg>
      </pc:sldChg>
      <pc:sldChg chg="add">
        <pc:chgData name="hui xu" userId="70b675938bab3b5e" providerId="LiveId" clId="{50DAE526-1EF4-0E42-8455-0762BC5EAC06}" dt="2020-08-20T01:11:50.404" v="27"/>
        <pc:sldMkLst>
          <pc:docMk/>
          <pc:sldMk cId="710395052" sldId="298"/>
        </pc:sldMkLst>
      </pc:sldChg>
      <pc:sldChg chg="modSp add mod">
        <pc:chgData name="hui xu" userId="70b675938bab3b5e" providerId="LiveId" clId="{50DAE526-1EF4-0E42-8455-0762BC5EAC06}" dt="2020-08-25T02:06:13.322" v="5265" actId="20577"/>
        <pc:sldMkLst>
          <pc:docMk/>
          <pc:sldMk cId="346037327" sldId="299"/>
        </pc:sldMkLst>
        <pc:spChg chg="mod">
          <ac:chgData name="hui xu" userId="70b675938bab3b5e" providerId="LiveId" clId="{50DAE526-1EF4-0E42-8455-0762BC5EAC06}" dt="2020-08-25T02:06:13.322" v="5265" actId="20577"/>
          <ac:spMkLst>
            <pc:docMk/>
            <pc:sldMk cId="346037327" sldId="299"/>
            <ac:spMk id="2" creationId="{00000000-0000-0000-0000-000000000000}"/>
          </ac:spMkLst>
        </pc:spChg>
      </pc:sldChg>
      <pc:sldChg chg="modSp add mod">
        <pc:chgData name="hui xu" userId="70b675938bab3b5e" providerId="LiveId" clId="{50DAE526-1EF4-0E42-8455-0762BC5EAC06}" dt="2020-08-25T04:34:13.748" v="5710" actId="114"/>
        <pc:sldMkLst>
          <pc:docMk/>
          <pc:sldMk cId="866450962" sldId="300"/>
        </pc:sldMkLst>
        <pc:spChg chg="mod">
          <ac:chgData name="hui xu" userId="70b675938bab3b5e" providerId="LiveId" clId="{50DAE526-1EF4-0E42-8455-0762BC5EAC06}" dt="2020-08-25T02:41:27.252" v="5420" actId="20577"/>
          <ac:spMkLst>
            <pc:docMk/>
            <pc:sldMk cId="866450962" sldId="300"/>
            <ac:spMk id="2" creationId="{00000000-0000-0000-0000-000000000000}"/>
          </ac:spMkLst>
        </pc:spChg>
        <pc:spChg chg="mod">
          <ac:chgData name="hui xu" userId="70b675938bab3b5e" providerId="LiveId" clId="{50DAE526-1EF4-0E42-8455-0762BC5EAC06}" dt="2020-08-25T04:34:13.748" v="5710" actId="114"/>
          <ac:spMkLst>
            <pc:docMk/>
            <pc:sldMk cId="866450962" sldId="300"/>
            <ac:spMk id="3" creationId="{00000000-0000-0000-0000-000000000000}"/>
          </ac:spMkLst>
        </pc:spChg>
      </pc:sldChg>
      <pc:sldChg chg="modSp add mod">
        <pc:chgData name="hui xu" userId="70b675938bab3b5e" providerId="LiveId" clId="{50DAE526-1EF4-0E42-8455-0762BC5EAC06}" dt="2020-08-25T02:40:52.866" v="5399" actId="27636"/>
        <pc:sldMkLst>
          <pc:docMk/>
          <pc:sldMk cId="63737430" sldId="301"/>
        </pc:sldMkLst>
        <pc:spChg chg="mod">
          <ac:chgData name="hui xu" userId="70b675938bab3b5e" providerId="LiveId" clId="{50DAE526-1EF4-0E42-8455-0762BC5EAC06}" dt="2020-08-25T02:38:59.766" v="5296" actId="20577"/>
          <ac:spMkLst>
            <pc:docMk/>
            <pc:sldMk cId="63737430" sldId="301"/>
            <ac:spMk id="2" creationId="{00000000-0000-0000-0000-000000000000}"/>
          </ac:spMkLst>
        </pc:spChg>
        <pc:spChg chg="mod">
          <ac:chgData name="hui xu" userId="70b675938bab3b5e" providerId="LiveId" clId="{50DAE526-1EF4-0E42-8455-0762BC5EAC06}" dt="2020-08-25T02:40:52.866" v="5399" actId="27636"/>
          <ac:spMkLst>
            <pc:docMk/>
            <pc:sldMk cId="63737430" sldId="301"/>
            <ac:spMk id="3" creationId="{00000000-0000-0000-0000-000000000000}"/>
          </ac:spMkLst>
        </pc:spChg>
      </pc:sldChg>
      <pc:sldChg chg="del">
        <pc:chgData name="hui xu" userId="70b675938bab3b5e" providerId="LiveId" clId="{50DAE526-1EF4-0E42-8455-0762BC5EAC06}" dt="2020-08-20T01:11:45.789" v="25" actId="2696"/>
        <pc:sldMkLst>
          <pc:docMk/>
          <pc:sldMk cId="3023939548" sldId="301"/>
        </pc:sldMkLst>
      </pc:sldChg>
      <pc:sldChg chg="modSp add mod">
        <pc:chgData name="hui xu" userId="70b675938bab3b5e" providerId="LiveId" clId="{50DAE526-1EF4-0E42-8455-0762BC5EAC06}" dt="2020-08-25T04:41:09.097" v="6180" actId="20577"/>
        <pc:sldMkLst>
          <pc:docMk/>
          <pc:sldMk cId="167940587" sldId="302"/>
        </pc:sldMkLst>
        <pc:spChg chg="mod">
          <ac:chgData name="hui xu" userId="70b675938bab3b5e" providerId="LiveId" clId="{50DAE526-1EF4-0E42-8455-0762BC5EAC06}" dt="2020-08-25T04:34:44.959" v="5726" actId="20577"/>
          <ac:spMkLst>
            <pc:docMk/>
            <pc:sldMk cId="167940587" sldId="302"/>
            <ac:spMk id="2" creationId="{00000000-0000-0000-0000-000000000000}"/>
          </ac:spMkLst>
        </pc:spChg>
        <pc:spChg chg="mod">
          <ac:chgData name="hui xu" userId="70b675938bab3b5e" providerId="LiveId" clId="{50DAE526-1EF4-0E42-8455-0762BC5EAC06}" dt="2020-08-25T04:41:09.097" v="6180" actId="20577"/>
          <ac:spMkLst>
            <pc:docMk/>
            <pc:sldMk cId="167940587" sldId="302"/>
            <ac:spMk id="3" creationId="{00000000-0000-0000-0000-000000000000}"/>
          </ac:spMkLst>
        </pc:spChg>
      </pc:sldChg>
      <pc:sldChg chg="del">
        <pc:chgData name="hui xu" userId="70b675938bab3b5e" providerId="LiveId" clId="{50DAE526-1EF4-0E42-8455-0762BC5EAC06}" dt="2020-08-20T01:11:45.736" v="22" actId="2696"/>
        <pc:sldMkLst>
          <pc:docMk/>
          <pc:sldMk cId="3813926584" sldId="302"/>
        </pc:sldMkLst>
      </pc:sldChg>
      <pc:sldChg chg="modSp add mod">
        <pc:chgData name="hui xu" userId="70b675938bab3b5e" providerId="LiveId" clId="{50DAE526-1EF4-0E42-8455-0762BC5EAC06}" dt="2020-08-25T04:44:41.556" v="6384" actId="20577"/>
        <pc:sldMkLst>
          <pc:docMk/>
          <pc:sldMk cId="1579996097" sldId="303"/>
        </pc:sldMkLst>
        <pc:spChg chg="mod">
          <ac:chgData name="hui xu" userId="70b675938bab3b5e" providerId="LiveId" clId="{50DAE526-1EF4-0E42-8455-0762BC5EAC06}" dt="2020-08-25T04:41:27.877" v="6196" actId="20577"/>
          <ac:spMkLst>
            <pc:docMk/>
            <pc:sldMk cId="1579996097" sldId="303"/>
            <ac:spMk id="2" creationId="{00000000-0000-0000-0000-000000000000}"/>
          </ac:spMkLst>
        </pc:spChg>
        <pc:spChg chg="mod">
          <ac:chgData name="hui xu" userId="70b675938bab3b5e" providerId="LiveId" clId="{50DAE526-1EF4-0E42-8455-0762BC5EAC06}" dt="2020-08-25T04:44:41.556" v="6384" actId="20577"/>
          <ac:spMkLst>
            <pc:docMk/>
            <pc:sldMk cId="1579996097" sldId="303"/>
            <ac:spMk id="3" creationId="{00000000-0000-0000-0000-000000000000}"/>
          </ac:spMkLst>
        </pc:spChg>
      </pc:sldChg>
      <pc:sldChg chg="del">
        <pc:chgData name="hui xu" userId="70b675938bab3b5e" providerId="LiveId" clId="{50DAE526-1EF4-0E42-8455-0762BC5EAC06}" dt="2020-08-20T01:11:45.723" v="21" actId="2696"/>
        <pc:sldMkLst>
          <pc:docMk/>
          <pc:sldMk cId="2126418407" sldId="304"/>
        </pc:sldMkLst>
      </pc:sldChg>
      <pc:sldChg chg="add">
        <pc:chgData name="hui xu" userId="70b675938bab3b5e" providerId="LiveId" clId="{50DAE526-1EF4-0E42-8455-0762BC5EAC06}" dt="2020-08-20T01:11:50.404" v="27"/>
        <pc:sldMkLst>
          <pc:docMk/>
          <pc:sldMk cId="2955164920" sldId="304"/>
        </pc:sldMkLst>
      </pc:sldChg>
      <pc:sldChg chg="modSp add mod modAnim">
        <pc:chgData name="hui xu" userId="70b675938bab3b5e" providerId="LiveId" clId="{50DAE526-1EF4-0E42-8455-0762BC5EAC06}" dt="2020-08-25T04:47:47.789" v="6624" actId="20577"/>
        <pc:sldMkLst>
          <pc:docMk/>
          <pc:sldMk cId="2630371023" sldId="305"/>
        </pc:sldMkLst>
        <pc:spChg chg="mod">
          <ac:chgData name="hui xu" userId="70b675938bab3b5e" providerId="LiveId" clId="{50DAE526-1EF4-0E42-8455-0762BC5EAC06}" dt="2020-08-25T04:45:44.641" v="6413" actId="20577"/>
          <ac:spMkLst>
            <pc:docMk/>
            <pc:sldMk cId="2630371023" sldId="305"/>
            <ac:spMk id="2" creationId="{00000000-0000-0000-0000-000000000000}"/>
          </ac:spMkLst>
        </pc:spChg>
        <pc:spChg chg="mod">
          <ac:chgData name="hui xu" userId="70b675938bab3b5e" providerId="LiveId" clId="{50DAE526-1EF4-0E42-8455-0762BC5EAC06}" dt="2020-08-25T04:47:47.789" v="6624" actId="20577"/>
          <ac:spMkLst>
            <pc:docMk/>
            <pc:sldMk cId="2630371023" sldId="305"/>
            <ac:spMk id="3" creationId="{00000000-0000-0000-0000-000000000000}"/>
          </ac:spMkLst>
        </pc:spChg>
      </pc:sldChg>
      <pc:sldChg chg="del">
        <pc:chgData name="hui xu" userId="70b675938bab3b5e" providerId="LiveId" clId="{50DAE526-1EF4-0E42-8455-0762BC5EAC06}" dt="2020-08-20T01:11:45.775" v="24" actId="2696"/>
        <pc:sldMkLst>
          <pc:docMk/>
          <pc:sldMk cId="2144826184" sldId="306"/>
        </pc:sldMkLst>
      </pc:sldChg>
      <pc:sldChg chg="modSp add">
        <pc:chgData name="hui xu" userId="70b675938bab3b5e" providerId="LiveId" clId="{50DAE526-1EF4-0E42-8455-0762BC5EAC06}" dt="2020-08-25T04:48:30.426" v="6626" actId="207"/>
        <pc:sldMkLst>
          <pc:docMk/>
          <pc:sldMk cId="1052747822" sldId="307"/>
        </pc:sldMkLst>
        <pc:spChg chg="mod">
          <ac:chgData name="hui xu" userId="70b675938bab3b5e" providerId="LiveId" clId="{50DAE526-1EF4-0E42-8455-0762BC5EAC06}" dt="2020-08-25T04:48:30.426" v="6626" actId="207"/>
          <ac:spMkLst>
            <pc:docMk/>
            <pc:sldMk cId="1052747822" sldId="307"/>
            <ac:spMk id="4" creationId="{00000000-0000-0000-0000-000000000000}"/>
          </ac:spMkLst>
        </pc:spChg>
      </pc:sldChg>
      <pc:sldChg chg="del">
        <pc:chgData name="hui xu" userId="70b675938bab3b5e" providerId="LiveId" clId="{50DAE526-1EF4-0E42-8455-0762BC5EAC06}" dt="2020-08-20T01:11:45.746" v="23" actId="2696"/>
        <pc:sldMkLst>
          <pc:docMk/>
          <pc:sldMk cId="3151592172" sldId="307"/>
        </pc:sldMkLst>
      </pc:sldChg>
      <pc:sldChg chg="modSp add mod">
        <pc:chgData name="hui xu" userId="70b675938bab3b5e" providerId="LiveId" clId="{50DAE526-1EF4-0E42-8455-0762BC5EAC06}" dt="2020-08-25T04:49:01.170" v="6648" actId="20577"/>
        <pc:sldMkLst>
          <pc:docMk/>
          <pc:sldMk cId="2986038129" sldId="308"/>
        </pc:sldMkLst>
        <pc:spChg chg="mod">
          <ac:chgData name="hui xu" userId="70b675938bab3b5e" providerId="LiveId" clId="{50DAE526-1EF4-0E42-8455-0762BC5EAC06}" dt="2020-08-25T04:49:01.170" v="6648" actId="20577"/>
          <ac:spMkLst>
            <pc:docMk/>
            <pc:sldMk cId="2986038129" sldId="308"/>
            <ac:spMk id="4" creationId="{00000000-0000-0000-0000-000000000000}"/>
          </ac:spMkLst>
        </pc:spChg>
      </pc:sldChg>
      <pc:sldChg chg="modSp add mod">
        <pc:chgData name="hui xu" userId="70b675938bab3b5e" providerId="LiveId" clId="{50DAE526-1EF4-0E42-8455-0762BC5EAC06}" dt="2020-08-25T04:54:57.314" v="7056" actId="20577"/>
        <pc:sldMkLst>
          <pc:docMk/>
          <pc:sldMk cId="2742267789" sldId="309"/>
        </pc:sldMkLst>
        <pc:spChg chg="mod">
          <ac:chgData name="hui xu" userId="70b675938bab3b5e" providerId="LiveId" clId="{50DAE526-1EF4-0E42-8455-0762BC5EAC06}" dt="2020-08-25T04:54:57.314" v="7056" actId="20577"/>
          <ac:spMkLst>
            <pc:docMk/>
            <pc:sldMk cId="2742267789" sldId="309"/>
            <ac:spMk id="3" creationId="{00000000-0000-0000-0000-000000000000}"/>
          </ac:spMkLst>
        </pc:spChg>
      </pc:sldChg>
      <pc:sldChg chg="delSp modSp add mod delAnim">
        <pc:chgData name="hui xu" userId="70b675938bab3b5e" providerId="LiveId" clId="{50DAE526-1EF4-0E42-8455-0762BC5EAC06}" dt="2020-08-25T04:58:35.416" v="7200" actId="20577"/>
        <pc:sldMkLst>
          <pc:docMk/>
          <pc:sldMk cId="2430480823" sldId="310"/>
        </pc:sldMkLst>
        <pc:spChg chg="mod">
          <ac:chgData name="hui xu" userId="70b675938bab3b5e" providerId="LiveId" clId="{50DAE526-1EF4-0E42-8455-0762BC5EAC06}" dt="2020-08-25T04:55:27.005" v="7090" actId="20577"/>
          <ac:spMkLst>
            <pc:docMk/>
            <pc:sldMk cId="2430480823" sldId="310"/>
            <ac:spMk id="2" creationId="{00000000-0000-0000-0000-000000000000}"/>
          </ac:spMkLst>
        </pc:spChg>
        <pc:spChg chg="mod">
          <ac:chgData name="hui xu" userId="70b675938bab3b5e" providerId="LiveId" clId="{50DAE526-1EF4-0E42-8455-0762BC5EAC06}" dt="2020-08-25T04:58:35.416" v="7200" actId="20577"/>
          <ac:spMkLst>
            <pc:docMk/>
            <pc:sldMk cId="2430480823" sldId="310"/>
            <ac:spMk id="3" creationId="{00000000-0000-0000-0000-000000000000}"/>
          </ac:spMkLst>
        </pc:spChg>
        <pc:spChg chg="del mod">
          <ac:chgData name="hui xu" userId="70b675938bab3b5e" providerId="LiveId" clId="{50DAE526-1EF4-0E42-8455-0762BC5EAC06}" dt="2020-08-25T04:58:29.389" v="7194" actId="21"/>
          <ac:spMkLst>
            <pc:docMk/>
            <pc:sldMk cId="2430480823" sldId="310"/>
            <ac:spMk id="13" creationId="{00000000-0000-0000-0000-000000000000}"/>
          </ac:spMkLst>
        </pc:spChg>
        <pc:spChg chg="del mod">
          <ac:chgData name="hui xu" userId="70b675938bab3b5e" providerId="LiveId" clId="{50DAE526-1EF4-0E42-8455-0762BC5EAC06}" dt="2020-08-25T04:58:29.389" v="7194" actId="21"/>
          <ac:spMkLst>
            <pc:docMk/>
            <pc:sldMk cId="2430480823" sldId="310"/>
            <ac:spMk id="14" creationId="{00000000-0000-0000-0000-000000000000}"/>
          </ac:spMkLst>
        </pc:spChg>
        <pc:cxnChg chg="del mod">
          <ac:chgData name="hui xu" userId="70b675938bab3b5e" providerId="LiveId" clId="{50DAE526-1EF4-0E42-8455-0762BC5EAC06}" dt="2020-08-25T04:58:29.389" v="7194" actId="21"/>
          <ac:cxnSpMkLst>
            <pc:docMk/>
            <pc:sldMk cId="2430480823" sldId="310"/>
            <ac:cxnSpMk id="8" creationId="{00000000-0000-0000-0000-000000000000}"/>
          </ac:cxnSpMkLst>
        </pc:cxnChg>
        <pc:cxnChg chg="del mod">
          <ac:chgData name="hui xu" userId="70b675938bab3b5e" providerId="LiveId" clId="{50DAE526-1EF4-0E42-8455-0762BC5EAC06}" dt="2020-08-25T04:58:29.389" v="7194" actId="21"/>
          <ac:cxnSpMkLst>
            <pc:docMk/>
            <pc:sldMk cId="2430480823" sldId="310"/>
            <ac:cxnSpMk id="9" creationId="{00000000-0000-0000-0000-000000000000}"/>
          </ac:cxnSpMkLst>
        </pc:cxnChg>
        <pc:cxnChg chg="del mod">
          <ac:chgData name="hui xu" userId="70b675938bab3b5e" providerId="LiveId" clId="{50DAE526-1EF4-0E42-8455-0762BC5EAC06}" dt="2020-08-25T04:58:29.389" v="7194" actId="21"/>
          <ac:cxnSpMkLst>
            <pc:docMk/>
            <pc:sldMk cId="2430480823" sldId="310"/>
            <ac:cxnSpMk id="11" creationId="{00000000-0000-0000-0000-000000000000}"/>
          </ac:cxnSpMkLst>
        </pc:cxnChg>
        <pc:cxnChg chg="del mod">
          <ac:chgData name="hui xu" userId="70b675938bab3b5e" providerId="LiveId" clId="{50DAE526-1EF4-0E42-8455-0762BC5EAC06}" dt="2020-08-25T04:58:29.389" v="7194" actId="21"/>
          <ac:cxnSpMkLst>
            <pc:docMk/>
            <pc:sldMk cId="2430480823" sldId="310"/>
            <ac:cxnSpMk id="15" creationId="{00000000-0000-0000-0000-000000000000}"/>
          </ac:cxnSpMkLst>
        </pc:cxnChg>
      </pc:sldChg>
      <pc:sldChg chg="del">
        <pc:chgData name="hui xu" userId="70b675938bab3b5e" providerId="LiveId" clId="{50DAE526-1EF4-0E42-8455-0762BC5EAC06}" dt="2020-08-20T01:11:45.689" v="18" actId="2696"/>
        <pc:sldMkLst>
          <pc:docMk/>
          <pc:sldMk cId="2479486470" sldId="310"/>
        </pc:sldMkLst>
      </pc:sldChg>
      <pc:sldChg chg="del">
        <pc:chgData name="hui xu" userId="70b675938bab3b5e" providerId="LiveId" clId="{50DAE526-1EF4-0E42-8455-0762BC5EAC06}" dt="2020-08-20T01:11:45.706" v="19" actId="2696"/>
        <pc:sldMkLst>
          <pc:docMk/>
          <pc:sldMk cId="3684931880" sldId="311"/>
        </pc:sldMkLst>
      </pc:sldChg>
      <pc:sldChg chg="modSp add mod">
        <pc:chgData name="hui xu" userId="70b675938bab3b5e" providerId="LiveId" clId="{50DAE526-1EF4-0E42-8455-0762BC5EAC06}" dt="2020-08-25T05:10:29.666" v="7868" actId="27636"/>
        <pc:sldMkLst>
          <pc:docMk/>
          <pc:sldMk cId="4206024413" sldId="311"/>
        </pc:sldMkLst>
        <pc:spChg chg="mod">
          <ac:chgData name="hui xu" userId="70b675938bab3b5e" providerId="LiveId" clId="{50DAE526-1EF4-0E42-8455-0762BC5EAC06}" dt="2020-08-25T05:10:10.836" v="7822" actId="20577"/>
          <ac:spMkLst>
            <pc:docMk/>
            <pc:sldMk cId="4206024413" sldId="311"/>
            <ac:spMk id="2" creationId="{00000000-0000-0000-0000-000000000000}"/>
          </ac:spMkLst>
        </pc:spChg>
        <pc:spChg chg="mod">
          <ac:chgData name="hui xu" userId="70b675938bab3b5e" providerId="LiveId" clId="{50DAE526-1EF4-0E42-8455-0762BC5EAC06}" dt="2020-08-25T05:10:29.666" v="7868" actId="27636"/>
          <ac:spMkLst>
            <pc:docMk/>
            <pc:sldMk cId="4206024413" sldId="311"/>
            <ac:spMk id="3" creationId="{00000000-0000-0000-0000-000000000000}"/>
          </ac:spMkLst>
        </pc:spChg>
      </pc:sldChg>
      <pc:sldChg chg="modSp add mod">
        <pc:chgData name="hui xu" userId="70b675938bab3b5e" providerId="LiveId" clId="{50DAE526-1EF4-0E42-8455-0762BC5EAC06}" dt="2020-08-20T01:11:51.272" v="55" actId="27636"/>
        <pc:sldMkLst>
          <pc:docMk/>
          <pc:sldMk cId="2309364259" sldId="312"/>
        </pc:sldMkLst>
        <pc:spChg chg="mod">
          <ac:chgData name="hui xu" userId="70b675938bab3b5e" providerId="LiveId" clId="{50DAE526-1EF4-0E42-8455-0762BC5EAC06}" dt="2020-08-20T01:11:51.272" v="55" actId="27636"/>
          <ac:spMkLst>
            <pc:docMk/>
            <pc:sldMk cId="2309364259" sldId="312"/>
            <ac:spMk id="5" creationId="{00000000-0000-0000-0000-000000000000}"/>
          </ac:spMkLst>
        </pc:spChg>
      </pc:sldChg>
      <pc:sldChg chg="add">
        <pc:chgData name="hui xu" userId="70b675938bab3b5e" providerId="LiveId" clId="{50DAE526-1EF4-0E42-8455-0762BC5EAC06}" dt="2020-08-20T01:11:50.404" v="27"/>
        <pc:sldMkLst>
          <pc:docMk/>
          <pc:sldMk cId="3067035329" sldId="313"/>
        </pc:sldMkLst>
      </pc:sldChg>
      <pc:sldChg chg="add">
        <pc:chgData name="hui xu" userId="70b675938bab3b5e" providerId="LiveId" clId="{50DAE526-1EF4-0E42-8455-0762BC5EAC06}" dt="2020-08-20T01:11:50.404" v="27"/>
        <pc:sldMkLst>
          <pc:docMk/>
          <pc:sldMk cId="350413748" sldId="314"/>
        </pc:sldMkLst>
      </pc:sldChg>
      <pc:sldChg chg="modSp add mod">
        <pc:chgData name="hui xu" userId="70b675938bab3b5e" providerId="LiveId" clId="{50DAE526-1EF4-0E42-8455-0762BC5EAC06}" dt="2020-08-20T01:11:51.307" v="57" actId="27636"/>
        <pc:sldMkLst>
          <pc:docMk/>
          <pc:sldMk cId="343725859" sldId="315"/>
        </pc:sldMkLst>
        <pc:spChg chg="mod">
          <ac:chgData name="hui xu" userId="70b675938bab3b5e" providerId="LiveId" clId="{50DAE526-1EF4-0E42-8455-0762BC5EAC06}" dt="2020-08-20T01:11:51.307" v="57" actId="27636"/>
          <ac:spMkLst>
            <pc:docMk/>
            <pc:sldMk cId="343725859" sldId="315"/>
            <ac:spMk id="3" creationId="{00000000-0000-0000-0000-000000000000}"/>
          </ac:spMkLst>
        </pc:spChg>
      </pc:sldChg>
      <pc:sldChg chg="modSp add mod">
        <pc:chgData name="hui xu" userId="70b675938bab3b5e" providerId="LiveId" clId="{50DAE526-1EF4-0E42-8455-0762BC5EAC06}" dt="2020-08-20T01:11:51.343" v="59" actId="27636"/>
        <pc:sldMkLst>
          <pc:docMk/>
          <pc:sldMk cId="511513687" sldId="316"/>
        </pc:sldMkLst>
        <pc:spChg chg="mod">
          <ac:chgData name="hui xu" userId="70b675938bab3b5e" providerId="LiveId" clId="{50DAE526-1EF4-0E42-8455-0762BC5EAC06}" dt="2020-08-20T01:11:51.343" v="59" actId="27636"/>
          <ac:spMkLst>
            <pc:docMk/>
            <pc:sldMk cId="511513687" sldId="316"/>
            <ac:spMk id="2" creationId="{00000000-0000-0000-0000-000000000000}"/>
          </ac:spMkLst>
        </pc:spChg>
        <pc:spChg chg="mod">
          <ac:chgData name="hui xu" userId="70b675938bab3b5e" providerId="LiveId" clId="{50DAE526-1EF4-0E42-8455-0762BC5EAC06}" dt="2020-08-20T01:11:51.339" v="58" actId="27636"/>
          <ac:spMkLst>
            <pc:docMk/>
            <pc:sldMk cId="511513687" sldId="316"/>
            <ac:spMk id="3" creationId="{00000000-0000-0000-0000-000000000000}"/>
          </ac:spMkLst>
        </pc:spChg>
      </pc:sldChg>
      <pc:sldChg chg="modSp add mod">
        <pc:chgData name="hui xu" userId="70b675938bab3b5e" providerId="LiveId" clId="{50DAE526-1EF4-0E42-8455-0762BC5EAC06}" dt="2020-08-20T01:11:51.288" v="56" actId="27636"/>
        <pc:sldMkLst>
          <pc:docMk/>
          <pc:sldMk cId="7867493" sldId="317"/>
        </pc:sldMkLst>
        <pc:spChg chg="mod">
          <ac:chgData name="hui xu" userId="70b675938bab3b5e" providerId="LiveId" clId="{50DAE526-1EF4-0E42-8455-0762BC5EAC06}" dt="2020-08-20T01:11:51.288" v="56" actId="27636"/>
          <ac:spMkLst>
            <pc:docMk/>
            <pc:sldMk cId="7867493" sldId="317"/>
            <ac:spMk id="3" creationId="{00000000-0000-0000-0000-000000000000}"/>
          </ac:spMkLst>
        </pc:spChg>
      </pc:sldChg>
      <pc:sldChg chg="add">
        <pc:chgData name="hui xu" userId="70b675938bab3b5e" providerId="LiveId" clId="{50DAE526-1EF4-0E42-8455-0762BC5EAC06}" dt="2020-08-20T01:11:50.404" v="27"/>
        <pc:sldMkLst>
          <pc:docMk/>
          <pc:sldMk cId="1436370218" sldId="318"/>
        </pc:sldMkLst>
      </pc:sldChg>
      <pc:sldChg chg="modSp add mod">
        <pc:chgData name="hui xu" userId="70b675938bab3b5e" providerId="LiveId" clId="{50DAE526-1EF4-0E42-8455-0762BC5EAC06}" dt="2020-08-20T01:11:51.569" v="67" actId="27636"/>
        <pc:sldMkLst>
          <pc:docMk/>
          <pc:sldMk cId="4110287011" sldId="321"/>
        </pc:sldMkLst>
        <pc:spChg chg="mod">
          <ac:chgData name="hui xu" userId="70b675938bab3b5e" providerId="LiveId" clId="{50DAE526-1EF4-0E42-8455-0762BC5EAC06}" dt="2020-08-20T01:11:51.569" v="67" actId="27636"/>
          <ac:spMkLst>
            <pc:docMk/>
            <pc:sldMk cId="4110287011" sldId="321"/>
            <ac:spMk id="3" creationId="{00000000-0000-0000-0000-000000000000}"/>
          </ac:spMkLst>
        </pc:spChg>
      </pc:sldChg>
      <pc:sldChg chg="add">
        <pc:chgData name="hui xu" userId="70b675938bab3b5e" providerId="LiveId" clId="{50DAE526-1EF4-0E42-8455-0762BC5EAC06}" dt="2020-08-20T01:11:50.404" v="27"/>
        <pc:sldMkLst>
          <pc:docMk/>
          <pc:sldMk cId="3302197718" sldId="322"/>
        </pc:sldMkLst>
      </pc:sldChg>
      <pc:sldChg chg="add">
        <pc:chgData name="hui xu" userId="70b675938bab3b5e" providerId="LiveId" clId="{50DAE526-1EF4-0E42-8455-0762BC5EAC06}" dt="2020-08-20T01:11:50.404" v="27"/>
        <pc:sldMkLst>
          <pc:docMk/>
          <pc:sldMk cId="2735209078" sldId="323"/>
        </pc:sldMkLst>
      </pc:sldChg>
      <pc:sldChg chg="add">
        <pc:chgData name="hui xu" userId="70b675938bab3b5e" providerId="LiveId" clId="{50DAE526-1EF4-0E42-8455-0762BC5EAC06}" dt="2020-08-20T01:11:50.404" v="27"/>
        <pc:sldMkLst>
          <pc:docMk/>
          <pc:sldMk cId="2180305978" sldId="324"/>
        </pc:sldMkLst>
      </pc:sldChg>
      <pc:sldChg chg="modSp add mod">
        <pc:chgData name="hui xu" userId="70b675938bab3b5e" providerId="LiveId" clId="{50DAE526-1EF4-0E42-8455-0762BC5EAC06}" dt="2020-08-20T01:11:51.651" v="70" actId="27636"/>
        <pc:sldMkLst>
          <pc:docMk/>
          <pc:sldMk cId="1199609744" sldId="325"/>
        </pc:sldMkLst>
        <pc:spChg chg="mod">
          <ac:chgData name="hui xu" userId="70b675938bab3b5e" providerId="LiveId" clId="{50DAE526-1EF4-0E42-8455-0762BC5EAC06}" dt="2020-08-20T01:11:51.651" v="70" actId="27636"/>
          <ac:spMkLst>
            <pc:docMk/>
            <pc:sldMk cId="1199609744" sldId="325"/>
            <ac:spMk id="2" creationId="{00000000-0000-0000-0000-000000000000}"/>
          </ac:spMkLst>
        </pc:spChg>
      </pc:sldChg>
      <pc:sldChg chg="add">
        <pc:chgData name="hui xu" userId="70b675938bab3b5e" providerId="LiveId" clId="{50DAE526-1EF4-0E42-8455-0762BC5EAC06}" dt="2020-08-20T01:11:50.404" v="27"/>
        <pc:sldMkLst>
          <pc:docMk/>
          <pc:sldMk cId="2852295584" sldId="326"/>
        </pc:sldMkLst>
      </pc:sldChg>
      <pc:sldChg chg="add">
        <pc:chgData name="hui xu" userId="70b675938bab3b5e" providerId="LiveId" clId="{50DAE526-1EF4-0E42-8455-0762BC5EAC06}" dt="2020-08-20T01:11:50.404" v="27"/>
        <pc:sldMkLst>
          <pc:docMk/>
          <pc:sldMk cId="2985320084" sldId="327"/>
        </pc:sldMkLst>
      </pc:sldChg>
      <pc:sldChg chg="add">
        <pc:chgData name="hui xu" userId="70b675938bab3b5e" providerId="LiveId" clId="{50DAE526-1EF4-0E42-8455-0762BC5EAC06}" dt="2020-08-20T01:11:50.404" v="27"/>
        <pc:sldMkLst>
          <pc:docMk/>
          <pc:sldMk cId="1838070211" sldId="328"/>
        </pc:sldMkLst>
      </pc:sldChg>
      <pc:sldChg chg="modSp add mod">
        <pc:chgData name="hui xu" userId="70b675938bab3b5e" providerId="LiveId" clId="{50DAE526-1EF4-0E42-8455-0762BC5EAC06}" dt="2020-08-20T01:11:51.583" v="68" actId="27636"/>
        <pc:sldMkLst>
          <pc:docMk/>
          <pc:sldMk cId="2940888845" sldId="329"/>
        </pc:sldMkLst>
        <pc:spChg chg="mod">
          <ac:chgData name="hui xu" userId="70b675938bab3b5e" providerId="LiveId" clId="{50DAE526-1EF4-0E42-8455-0762BC5EAC06}" dt="2020-08-20T01:11:51.583" v="68" actId="27636"/>
          <ac:spMkLst>
            <pc:docMk/>
            <pc:sldMk cId="2940888845" sldId="329"/>
            <ac:spMk id="20" creationId="{00000000-0000-0000-0000-000000000000}"/>
          </ac:spMkLst>
        </pc:spChg>
      </pc:sldChg>
      <pc:sldChg chg="del">
        <pc:chgData name="hui xu" userId="70b675938bab3b5e" providerId="LiveId" clId="{50DAE526-1EF4-0E42-8455-0762BC5EAC06}" dt="2020-08-20T01:11:45.544" v="9" actId="2696"/>
        <pc:sldMkLst>
          <pc:docMk/>
          <pc:sldMk cId="3572195084" sldId="329"/>
        </pc:sldMkLst>
      </pc:sldChg>
      <pc:sldChg chg="modSp add mod">
        <pc:chgData name="hui xu" userId="70b675938bab3b5e" providerId="LiveId" clId="{50DAE526-1EF4-0E42-8455-0762BC5EAC06}" dt="2020-08-20T01:11:51.598" v="69" actId="27636"/>
        <pc:sldMkLst>
          <pc:docMk/>
          <pc:sldMk cId="430916923" sldId="330"/>
        </pc:sldMkLst>
        <pc:spChg chg="mod">
          <ac:chgData name="hui xu" userId="70b675938bab3b5e" providerId="LiveId" clId="{50DAE526-1EF4-0E42-8455-0762BC5EAC06}" dt="2020-08-20T01:11:51.598" v="69" actId="27636"/>
          <ac:spMkLst>
            <pc:docMk/>
            <pc:sldMk cId="430916923" sldId="330"/>
            <ac:spMk id="20" creationId="{00000000-0000-0000-0000-000000000000}"/>
          </ac:spMkLst>
        </pc:spChg>
      </pc:sldChg>
      <pc:sldChg chg="del">
        <pc:chgData name="hui xu" userId="70b675938bab3b5e" providerId="LiveId" clId="{50DAE526-1EF4-0E42-8455-0762BC5EAC06}" dt="2020-08-20T01:11:45.598" v="13" actId="2696"/>
        <pc:sldMkLst>
          <pc:docMk/>
          <pc:sldMk cId="1703323240" sldId="330"/>
        </pc:sldMkLst>
      </pc:sldChg>
      <pc:sldChg chg="add">
        <pc:chgData name="hui xu" userId="70b675938bab3b5e" providerId="LiveId" clId="{50DAE526-1EF4-0E42-8455-0762BC5EAC06}" dt="2020-08-20T01:11:50.404" v="27"/>
        <pc:sldMkLst>
          <pc:docMk/>
          <pc:sldMk cId="1016204777" sldId="331"/>
        </pc:sldMkLst>
      </pc:sldChg>
      <pc:sldChg chg="del">
        <pc:chgData name="hui xu" userId="70b675938bab3b5e" providerId="LiveId" clId="{50DAE526-1EF4-0E42-8455-0762BC5EAC06}" dt="2020-08-20T01:11:45.611" v="14" actId="2696"/>
        <pc:sldMkLst>
          <pc:docMk/>
          <pc:sldMk cId="3198986708" sldId="331"/>
        </pc:sldMkLst>
      </pc:sldChg>
      <pc:sldChg chg="modSp add mod">
        <pc:chgData name="hui xu" userId="70b675938bab3b5e" providerId="LiveId" clId="{50DAE526-1EF4-0E42-8455-0762BC5EAC06}" dt="2020-08-20T01:11:51.381" v="60" actId="27636"/>
        <pc:sldMkLst>
          <pc:docMk/>
          <pc:sldMk cId="4222375513" sldId="332"/>
        </pc:sldMkLst>
        <pc:spChg chg="mod">
          <ac:chgData name="hui xu" userId="70b675938bab3b5e" providerId="LiveId" clId="{50DAE526-1EF4-0E42-8455-0762BC5EAC06}" dt="2020-08-20T01:11:51.381" v="60" actId="27636"/>
          <ac:spMkLst>
            <pc:docMk/>
            <pc:sldMk cId="4222375513" sldId="332"/>
            <ac:spMk id="3" creationId="{00000000-0000-0000-0000-000000000000}"/>
          </ac:spMkLst>
        </pc:spChg>
      </pc:sldChg>
      <pc:sldChg chg="modSp add mod">
        <pc:chgData name="hui xu" userId="70b675938bab3b5e" providerId="LiveId" clId="{50DAE526-1EF4-0E42-8455-0762BC5EAC06}" dt="2020-08-20T01:11:51.432" v="61" actId="27636"/>
        <pc:sldMkLst>
          <pc:docMk/>
          <pc:sldMk cId="2293979870" sldId="333"/>
        </pc:sldMkLst>
        <pc:spChg chg="mod">
          <ac:chgData name="hui xu" userId="70b675938bab3b5e" providerId="LiveId" clId="{50DAE526-1EF4-0E42-8455-0762BC5EAC06}" dt="2020-08-20T01:11:51.432" v="61" actId="27636"/>
          <ac:spMkLst>
            <pc:docMk/>
            <pc:sldMk cId="2293979870" sldId="333"/>
            <ac:spMk id="3" creationId="{00000000-0000-0000-0000-000000000000}"/>
          </ac:spMkLst>
        </pc:spChg>
      </pc:sldChg>
      <pc:sldChg chg="add">
        <pc:chgData name="hui xu" userId="70b675938bab3b5e" providerId="LiveId" clId="{50DAE526-1EF4-0E42-8455-0762BC5EAC06}" dt="2020-08-20T01:11:50.404" v="27"/>
        <pc:sldMkLst>
          <pc:docMk/>
          <pc:sldMk cId="1565389991" sldId="335"/>
        </pc:sldMkLst>
      </pc:sldChg>
      <pc:sldChg chg="del">
        <pc:chgData name="hui xu" userId="70b675938bab3b5e" providerId="LiveId" clId="{50DAE526-1EF4-0E42-8455-0762BC5EAC06}" dt="2020-08-20T01:11:45.622" v="15" actId="2696"/>
        <pc:sldMkLst>
          <pc:docMk/>
          <pc:sldMk cId="3427518191" sldId="335"/>
        </pc:sldMkLst>
      </pc:sldChg>
      <pc:sldChg chg="modSp add mod">
        <pc:chgData name="hui xu" userId="70b675938bab3b5e" providerId="LiveId" clId="{50DAE526-1EF4-0E42-8455-0762BC5EAC06}" dt="2020-08-20T01:11:51.466" v="63" actId="27636"/>
        <pc:sldMkLst>
          <pc:docMk/>
          <pc:sldMk cId="1360052802" sldId="336"/>
        </pc:sldMkLst>
        <pc:spChg chg="mod">
          <ac:chgData name="hui xu" userId="70b675938bab3b5e" providerId="LiveId" clId="{50DAE526-1EF4-0E42-8455-0762BC5EAC06}" dt="2020-08-20T01:11:51.447" v="62" actId="27636"/>
          <ac:spMkLst>
            <pc:docMk/>
            <pc:sldMk cId="1360052802" sldId="336"/>
            <ac:spMk id="1882114" creationId="{00000000-0000-0000-0000-000000000000}"/>
          </ac:spMkLst>
        </pc:spChg>
        <pc:spChg chg="mod">
          <ac:chgData name="hui xu" userId="70b675938bab3b5e" providerId="LiveId" clId="{50DAE526-1EF4-0E42-8455-0762BC5EAC06}" dt="2020-08-20T01:11:51.466" v="63" actId="27636"/>
          <ac:spMkLst>
            <pc:docMk/>
            <pc:sldMk cId="1360052802" sldId="336"/>
            <ac:spMk id="1882115" creationId="{00000000-0000-0000-0000-000000000000}"/>
          </ac:spMkLst>
        </pc:spChg>
      </pc:sldChg>
      <pc:sldChg chg="add">
        <pc:chgData name="hui xu" userId="70b675938bab3b5e" providerId="LiveId" clId="{50DAE526-1EF4-0E42-8455-0762BC5EAC06}" dt="2020-08-20T01:11:50.404" v="27"/>
        <pc:sldMkLst>
          <pc:docMk/>
          <pc:sldMk cId="1331736076" sldId="337"/>
        </pc:sldMkLst>
      </pc:sldChg>
      <pc:sldChg chg="del">
        <pc:chgData name="hui xu" userId="70b675938bab3b5e" providerId="LiveId" clId="{50DAE526-1EF4-0E42-8455-0762BC5EAC06}" dt="2020-08-20T01:11:45.715" v="20" actId="2696"/>
        <pc:sldMkLst>
          <pc:docMk/>
          <pc:sldMk cId="1787010295" sldId="338"/>
        </pc:sldMkLst>
      </pc:sldChg>
      <pc:sldChg chg="modSp add mod">
        <pc:chgData name="hui xu" userId="70b675938bab3b5e" providerId="LiveId" clId="{50DAE526-1EF4-0E42-8455-0762BC5EAC06}" dt="2020-08-20T01:11:51.484" v="64" actId="27636"/>
        <pc:sldMkLst>
          <pc:docMk/>
          <pc:sldMk cId="3018774589" sldId="338"/>
        </pc:sldMkLst>
        <pc:spChg chg="mod">
          <ac:chgData name="hui xu" userId="70b675938bab3b5e" providerId="LiveId" clId="{50DAE526-1EF4-0E42-8455-0762BC5EAC06}" dt="2020-08-20T01:11:51.484" v="64" actId="27636"/>
          <ac:spMkLst>
            <pc:docMk/>
            <pc:sldMk cId="3018774589" sldId="338"/>
            <ac:spMk id="1894403" creationId="{00000000-0000-0000-0000-000000000000}"/>
          </ac:spMkLst>
        </pc:spChg>
      </pc:sldChg>
      <pc:sldChg chg="modSp add mod">
        <pc:chgData name="hui xu" userId="70b675938bab3b5e" providerId="LiveId" clId="{50DAE526-1EF4-0E42-8455-0762BC5EAC06}" dt="2020-08-20T01:11:51.519" v="65" actId="27636"/>
        <pc:sldMkLst>
          <pc:docMk/>
          <pc:sldMk cId="310480452" sldId="339"/>
        </pc:sldMkLst>
        <pc:spChg chg="mod">
          <ac:chgData name="hui xu" userId="70b675938bab3b5e" providerId="LiveId" clId="{50DAE526-1EF4-0E42-8455-0762BC5EAC06}" dt="2020-08-20T01:11:51.519" v="65" actId="27636"/>
          <ac:spMkLst>
            <pc:docMk/>
            <pc:sldMk cId="310480452" sldId="339"/>
            <ac:spMk id="1908739" creationId="{00000000-0000-0000-0000-000000000000}"/>
          </ac:spMkLst>
        </pc:spChg>
      </pc:sldChg>
      <pc:sldChg chg="del">
        <pc:chgData name="hui xu" userId="70b675938bab3b5e" providerId="LiveId" clId="{50DAE526-1EF4-0E42-8455-0762BC5EAC06}" dt="2020-08-20T01:11:45.800" v="26" actId="2696"/>
        <pc:sldMkLst>
          <pc:docMk/>
          <pc:sldMk cId="1196925462" sldId="339"/>
        </pc:sldMkLst>
      </pc:sldChg>
      <pc:sldChg chg="add">
        <pc:chgData name="hui xu" userId="70b675938bab3b5e" providerId="LiveId" clId="{50DAE526-1EF4-0E42-8455-0762BC5EAC06}" dt="2020-08-20T01:11:50.404" v="27"/>
        <pc:sldMkLst>
          <pc:docMk/>
          <pc:sldMk cId="3584648726" sldId="340"/>
        </pc:sldMkLst>
      </pc:sldChg>
      <pc:sldChg chg="modSp add mod">
        <pc:chgData name="hui xu" userId="70b675938bab3b5e" providerId="LiveId" clId="{50DAE526-1EF4-0E42-8455-0762BC5EAC06}" dt="2020-08-20T01:11:51.531" v="66" actId="27636"/>
        <pc:sldMkLst>
          <pc:docMk/>
          <pc:sldMk cId="2247277873" sldId="341"/>
        </pc:sldMkLst>
        <pc:spChg chg="mod">
          <ac:chgData name="hui xu" userId="70b675938bab3b5e" providerId="LiveId" clId="{50DAE526-1EF4-0E42-8455-0762BC5EAC06}" dt="2020-08-20T01:11:51.531" v="66" actId="27636"/>
          <ac:spMkLst>
            <pc:docMk/>
            <pc:sldMk cId="2247277873" sldId="341"/>
            <ac:spMk id="6" creationId="{00000000-0000-0000-0000-000000000000}"/>
          </ac:spMkLst>
        </pc:spChg>
      </pc:sldChg>
      <pc:sldChg chg="del">
        <pc:chgData name="hui xu" userId="70b675938bab3b5e" providerId="LiveId" clId="{50DAE526-1EF4-0E42-8455-0762BC5EAC06}" dt="2020-08-20T01:11:45.439" v="3" actId="2696"/>
        <pc:sldMkLst>
          <pc:docMk/>
          <pc:sldMk cId="172266210" sldId="342"/>
        </pc:sldMkLst>
      </pc:sldChg>
      <pc:sldChg chg="modSp add mod">
        <pc:chgData name="hui xu" userId="70b675938bab3b5e" providerId="LiveId" clId="{50DAE526-1EF4-0E42-8455-0762BC5EAC06}" dt="2020-08-25T05:06:46.363" v="7472" actId="20577"/>
        <pc:sldMkLst>
          <pc:docMk/>
          <pc:sldMk cId="1830176529" sldId="342"/>
        </pc:sldMkLst>
        <pc:spChg chg="mod">
          <ac:chgData name="hui xu" userId="70b675938bab3b5e" providerId="LiveId" clId="{50DAE526-1EF4-0E42-8455-0762BC5EAC06}" dt="2020-08-25T05:06:46.363" v="7472" actId="20577"/>
          <ac:spMkLst>
            <pc:docMk/>
            <pc:sldMk cId="1830176529" sldId="342"/>
            <ac:spMk id="2" creationId="{00000000-0000-0000-0000-000000000000}"/>
          </ac:spMkLst>
        </pc:spChg>
      </pc:sldChg>
      <pc:sldChg chg="modSp add mod">
        <pc:chgData name="hui xu" userId="70b675938bab3b5e" providerId="LiveId" clId="{50DAE526-1EF4-0E42-8455-0762BC5EAC06}" dt="2020-08-25T05:10:03.103" v="7814" actId="27636"/>
        <pc:sldMkLst>
          <pc:docMk/>
          <pc:sldMk cId="507231932" sldId="343"/>
        </pc:sldMkLst>
        <pc:spChg chg="mod">
          <ac:chgData name="hui xu" userId="70b675938bab3b5e" providerId="LiveId" clId="{50DAE526-1EF4-0E42-8455-0762BC5EAC06}" dt="2020-08-25T05:07:04.159" v="7491" actId="20577"/>
          <ac:spMkLst>
            <pc:docMk/>
            <pc:sldMk cId="507231932" sldId="343"/>
            <ac:spMk id="2" creationId="{00000000-0000-0000-0000-000000000000}"/>
          </ac:spMkLst>
        </pc:spChg>
        <pc:spChg chg="mod">
          <ac:chgData name="hui xu" userId="70b675938bab3b5e" providerId="LiveId" clId="{50DAE526-1EF4-0E42-8455-0762BC5EAC06}" dt="2020-08-25T05:10:03.103" v="7814" actId="27636"/>
          <ac:spMkLst>
            <pc:docMk/>
            <pc:sldMk cId="507231932" sldId="343"/>
            <ac:spMk id="3" creationId="{00000000-0000-0000-0000-000000000000}"/>
          </ac:spMkLst>
        </pc:spChg>
      </pc:sldChg>
      <pc:sldChg chg="modSp add mod">
        <pc:chgData name="hui xu" userId="70b675938bab3b5e" providerId="LiveId" clId="{50DAE526-1EF4-0E42-8455-0762BC5EAC06}" dt="2020-08-25T05:06:50.930" v="7476" actId="20577"/>
        <pc:sldMkLst>
          <pc:docMk/>
          <pc:sldMk cId="3725121320" sldId="344"/>
        </pc:sldMkLst>
        <pc:spChg chg="mod">
          <ac:chgData name="hui xu" userId="70b675938bab3b5e" providerId="LiveId" clId="{50DAE526-1EF4-0E42-8455-0762BC5EAC06}" dt="2020-08-25T05:06:50.930" v="7476" actId="20577"/>
          <ac:spMkLst>
            <pc:docMk/>
            <pc:sldMk cId="3725121320" sldId="344"/>
            <ac:spMk id="4" creationId="{00000000-0000-0000-0000-000000000000}"/>
          </ac:spMkLst>
        </pc:spChg>
        <pc:spChg chg="mod">
          <ac:chgData name="hui xu" userId="70b675938bab3b5e" providerId="LiveId" clId="{50DAE526-1EF4-0E42-8455-0762BC5EAC06}" dt="2020-08-25T05:06:16.779" v="7444" actId="20577"/>
          <ac:spMkLst>
            <pc:docMk/>
            <pc:sldMk cId="3725121320" sldId="344"/>
            <ac:spMk id="5" creationId="{00000000-0000-0000-0000-000000000000}"/>
          </ac:spMkLst>
        </pc:spChg>
      </pc:sldChg>
      <pc:sldChg chg="modSp add mod">
        <pc:chgData name="hui xu" userId="70b675938bab3b5e" providerId="LiveId" clId="{50DAE526-1EF4-0E42-8455-0762BC5EAC06}" dt="2020-08-20T01:11:51.227" v="53" actId="27636"/>
        <pc:sldMkLst>
          <pc:docMk/>
          <pc:sldMk cId="3035110303" sldId="345"/>
        </pc:sldMkLst>
        <pc:spChg chg="mod">
          <ac:chgData name="hui xu" userId="70b675938bab3b5e" providerId="LiveId" clId="{50DAE526-1EF4-0E42-8455-0762BC5EAC06}" dt="2020-08-20T01:11:51.227" v="53" actId="27636"/>
          <ac:spMkLst>
            <pc:docMk/>
            <pc:sldMk cId="3035110303" sldId="345"/>
            <ac:spMk id="2" creationId="{00000000-0000-0000-0000-000000000000}"/>
          </ac:spMkLst>
        </pc:spChg>
      </pc:sldChg>
      <pc:sldChg chg="del">
        <pc:chgData name="hui xu" userId="70b675938bab3b5e" providerId="LiveId" clId="{50DAE526-1EF4-0E42-8455-0762BC5EAC06}" dt="2020-08-20T01:11:45.633" v="16" actId="2696"/>
        <pc:sldMkLst>
          <pc:docMk/>
          <pc:sldMk cId="3734771045" sldId="354"/>
        </pc:sldMkLst>
      </pc:sldChg>
      <pc:sldChg chg="del">
        <pc:chgData name="hui xu" userId="70b675938bab3b5e" providerId="LiveId" clId="{50DAE526-1EF4-0E42-8455-0762BC5EAC06}" dt="2020-08-20T01:11:45.405" v="0" actId="2696"/>
        <pc:sldMkLst>
          <pc:docMk/>
          <pc:sldMk cId="1739572532" sldId="366"/>
        </pc:sldMkLst>
      </pc:sldChg>
      <pc:sldChg chg="del">
        <pc:chgData name="hui xu" userId="70b675938bab3b5e" providerId="LiveId" clId="{50DAE526-1EF4-0E42-8455-0762BC5EAC06}" dt="2020-08-20T01:11:45.664" v="17" actId="2696"/>
        <pc:sldMkLst>
          <pc:docMk/>
          <pc:sldMk cId="649576457" sldId="367"/>
        </pc:sldMkLst>
      </pc:sldChg>
      <pc:sldChg chg="del">
        <pc:chgData name="hui xu" userId="70b675938bab3b5e" providerId="LiveId" clId="{50DAE526-1EF4-0E42-8455-0762BC5EAC06}" dt="2020-08-20T01:11:45.588" v="12" actId="2696"/>
        <pc:sldMkLst>
          <pc:docMk/>
          <pc:sldMk cId="1833154325" sldId="379"/>
        </pc:sldMkLst>
      </pc:sldChg>
      <pc:sldChg chg="modSp mod">
        <pc:chgData name="hui xu" userId="70b675938bab3b5e" providerId="LiveId" clId="{50DAE526-1EF4-0E42-8455-0762BC5EAC06}" dt="2020-08-24T14:18:51.462" v="431" actId="20577"/>
        <pc:sldMkLst>
          <pc:docMk/>
          <pc:sldMk cId="628159536" sldId="440"/>
        </pc:sldMkLst>
        <pc:spChg chg="mod">
          <ac:chgData name="hui xu" userId="70b675938bab3b5e" providerId="LiveId" clId="{50DAE526-1EF4-0E42-8455-0762BC5EAC06}" dt="2020-08-24T14:18:51.462" v="431" actId="20577"/>
          <ac:spMkLst>
            <pc:docMk/>
            <pc:sldMk cId="628159536" sldId="440"/>
            <ac:spMk id="2" creationId="{4950BAC3-DB9E-4F56-9632-0D9564AEDBF9}"/>
          </ac:spMkLst>
        </pc:spChg>
      </pc:sldChg>
      <pc:sldChg chg="modSp add mod">
        <pc:chgData name="hui xu" userId="70b675938bab3b5e" providerId="LiveId" clId="{50DAE526-1EF4-0E42-8455-0762BC5EAC06}" dt="2020-08-24T15:08:39.708" v="1482" actId="20577"/>
        <pc:sldMkLst>
          <pc:docMk/>
          <pc:sldMk cId="3080263152" sldId="444"/>
        </pc:sldMkLst>
        <pc:spChg chg="mod">
          <ac:chgData name="hui xu" userId="70b675938bab3b5e" providerId="LiveId" clId="{50DAE526-1EF4-0E42-8455-0762BC5EAC06}" dt="2020-08-24T15:08:39.708" v="1482" actId="20577"/>
          <ac:spMkLst>
            <pc:docMk/>
            <pc:sldMk cId="3080263152" sldId="444"/>
            <ac:spMk id="2" creationId="{00000000-0000-0000-0000-000000000000}"/>
          </ac:spMkLst>
        </pc:spChg>
        <pc:spChg chg="mod">
          <ac:chgData name="hui xu" userId="70b675938bab3b5e" providerId="LiveId" clId="{50DAE526-1EF4-0E42-8455-0762BC5EAC06}" dt="2020-08-24T15:08:34.259" v="1473" actId="27636"/>
          <ac:spMkLst>
            <pc:docMk/>
            <pc:sldMk cId="3080263152" sldId="444"/>
            <ac:spMk id="3" creationId="{00000000-0000-0000-0000-000000000000}"/>
          </ac:spMkLst>
        </pc:spChg>
      </pc:sldChg>
    </pc:docChg>
  </pc:docChgLst>
  <pc:docChgLst>
    <pc:chgData name="hui xu" userId="70b675938bab3b5e" providerId="LiveId" clId="{AC82F9CA-29EB-4A10-8D17-494C097D2021}"/>
    <pc:docChg chg="undo custSel addSld delSld modSld sldOrd">
      <pc:chgData name="hui xu" userId="70b675938bab3b5e" providerId="LiveId" clId="{AC82F9CA-29EB-4A10-8D17-494C097D2021}" dt="2020-09-14T11:32:23.762" v="9143" actId="20577"/>
      <pc:docMkLst>
        <pc:docMk/>
      </pc:docMkLst>
      <pc:sldChg chg="modSp mod">
        <pc:chgData name="hui xu" userId="70b675938bab3b5e" providerId="LiveId" clId="{AC82F9CA-29EB-4A10-8D17-494C097D2021}" dt="2020-09-13T11:50:32.286" v="8642" actId="15"/>
        <pc:sldMkLst>
          <pc:docMk/>
          <pc:sldMk cId="45718858" sldId="257"/>
        </pc:sldMkLst>
        <pc:spChg chg="mod">
          <ac:chgData name="hui xu" userId="70b675938bab3b5e" providerId="LiveId" clId="{AC82F9CA-29EB-4A10-8D17-494C097D2021}" dt="2020-08-28T09:19:52.091" v="14" actId="20577"/>
          <ac:spMkLst>
            <pc:docMk/>
            <pc:sldMk cId="45718858" sldId="257"/>
            <ac:spMk id="2" creationId="{00000000-0000-0000-0000-000000000000}"/>
          </ac:spMkLst>
        </pc:spChg>
        <pc:spChg chg="mod">
          <ac:chgData name="hui xu" userId="70b675938bab3b5e" providerId="LiveId" clId="{AC82F9CA-29EB-4A10-8D17-494C097D2021}" dt="2020-09-13T11:50:32.286" v="8642" actId="15"/>
          <ac:spMkLst>
            <pc:docMk/>
            <pc:sldMk cId="45718858" sldId="257"/>
            <ac:spMk id="3" creationId="{00000000-0000-0000-0000-000000000000}"/>
          </ac:spMkLst>
        </pc:spChg>
      </pc:sldChg>
      <pc:sldChg chg="modSp mod">
        <pc:chgData name="hui xu" userId="70b675938bab3b5e" providerId="LiveId" clId="{AC82F9CA-29EB-4A10-8D17-494C097D2021}" dt="2020-09-13T11:50:23.887" v="8635" actId="21"/>
        <pc:sldMkLst>
          <pc:docMk/>
          <pc:sldMk cId="3678509684" sldId="258"/>
        </pc:sldMkLst>
        <pc:spChg chg="mod">
          <ac:chgData name="hui xu" userId="70b675938bab3b5e" providerId="LiveId" clId="{AC82F9CA-29EB-4A10-8D17-494C097D2021}" dt="2020-09-01T00:12:04.724" v="3216"/>
          <ac:spMkLst>
            <pc:docMk/>
            <pc:sldMk cId="3678509684" sldId="258"/>
            <ac:spMk id="4" creationId="{00000000-0000-0000-0000-000000000000}"/>
          </ac:spMkLst>
        </pc:spChg>
        <pc:spChg chg="mod">
          <ac:chgData name="hui xu" userId="70b675938bab3b5e" providerId="LiveId" clId="{AC82F9CA-29EB-4A10-8D17-494C097D2021}" dt="2020-09-13T11:50:23.887" v="8635" actId="21"/>
          <ac:spMkLst>
            <pc:docMk/>
            <pc:sldMk cId="3678509684" sldId="258"/>
            <ac:spMk id="5" creationId="{00000000-0000-0000-0000-000000000000}"/>
          </ac:spMkLst>
        </pc:spChg>
      </pc:sldChg>
      <pc:sldChg chg="modSp mod">
        <pc:chgData name="hui xu" userId="70b675938bab3b5e" providerId="LiveId" clId="{AC82F9CA-29EB-4A10-8D17-494C097D2021}" dt="2020-09-01T04:52:06.035" v="6653" actId="27636"/>
        <pc:sldMkLst>
          <pc:docMk/>
          <pc:sldMk cId="199298705" sldId="259"/>
        </pc:sldMkLst>
        <pc:spChg chg="mod">
          <ac:chgData name="hui xu" userId="70b675938bab3b5e" providerId="LiveId" clId="{AC82F9CA-29EB-4A10-8D17-494C097D2021}" dt="2020-08-31T06:01:15.846" v="958" actId="20577"/>
          <ac:spMkLst>
            <pc:docMk/>
            <pc:sldMk cId="199298705" sldId="259"/>
            <ac:spMk id="4" creationId="{00000000-0000-0000-0000-000000000000}"/>
          </ac:spMkLst>
        </pc:spChg>
        <pc:spChg chg="mod">
          <ac:chgData name="hui xu" userId="70b675938bab3b5e" providerId="LiveId" clId="{AC82F9CA-29EB-4A10-8D17-494C097D2021}" dt="2020-09-01T04:52:06.035" v="6653" actId="27636"/>
          <ac:spMkLst>
            <pc:docMk/>
            <pc:sldMk cId="199298705" sldId="259"/>
            <ac:spMk id="5" creationId="{00000000-0000-0000-0000-000000000000}"/>
          </ac:spMkLst>
        </pc:spChg>
      </pc:sldChg>
      <pc:sldChg chg="modSp mod">
        <pc:chgData name="hui xu" userId="70b675938bab3b5e" providerId="LiveId" clId="{AC82F9CA-29EB-4A10-8D17-494C097D2021}" dt="2020-09-14T10:16:51.958" v="8776" actId="21"/>
        <pc:sldMkLst>
          <pc:docMk/>
          <pc:sldMk cId="3179143527" sldId="260"/>
        </pc:sldMkLst>
        <pc:spChg chg="mod">
          <ac:chgData name="hui xu" userId="70b675938bab3b5e" providerId="LiveId" clId="{AC82F9CA-29EB-4A10-8D17-494C097D2021}" dt="2020-08-31T06:02:00.992" v="969"/>
          <ac:spMkLst>
            <pc:docMk/>
            <pc:sldMk cId="3179143527" sldId="260"/>
            <ac:spMk id="2" creationId="{00000000-0000-0000-0000-000000000000}"/>
          </ac:spMkLst>
        </pc:spChg>
        <pc:spChg chg="mod">
          <ac:chgData name="hui xu" userId="70b675938bab3b5e" providerId="LiveId" clId="{AC82F9CA-29EB-4A10-8D17-494C097D2021}" dt="2020-09-14T10:16:51.958" v="8776" actId="21"/>
          <ac:spMkLst>
            <pc:docMk/>
            <pc:sldMk cId="3179143527" sldId="260"/>
            <ac:spMk id="3" creationId="{00000000-0000-0000-0000-000000000000}"/>
          </ac:spMkLst>
        </pc:spChg>
      </pc:sldChg>
      <pc:sldChg chg="modSp mod">
        <pc:chgData name="hui xu" userId="70b675938bab3b5e" providerId="LiveId" clId="{AC82F9CA-29EB-4A10-8D17-494C097D2021}" dt="2020-09-13T11:50:57.927" v="8644"/>
        <pc:sldMkLst>
          <pc:docMk/>
          <pc:sldMk cId="1659597" sldId="262"/>
        </pc:sldMkLst>
        <pc:spChg chg="mod">
          <ac:chgData name="hui xu" userId="70b675938bab3b5e" providerId="LiveId" clId="{AC82F9CA-29EB-4A10-8D17-494C097D2021}" dt="2020-09-02T01:10:02.145" v="8179" actId="2711"/>
          <ac:spMkLst>
            <pc:docMk/>
            <pc:sldMk cId="1659597" sldId="262"/>
            <ac:spMk id="9" creationId="{00000000-0000-0000-0000-000000000000}"/>
          </ac:spMkLst>
        </pc:spChg>
        <pc:spChg chg="mod">
          <ac:chgData name="hui xu" userId="70b675938bab3b5e" providerId="LiveId" clId="{AC82F9CA-29EB-4A10-8D17-494C097D2021}" dt="2020-09-02T01:10:10.735" v="8180" actId="255"/>
          <ac:spMkLst>
            <pc:docMk/>
            <pc:sldMk cId="1659597" sldId="262"/>
            <ac:spMk id="34" creationId="{00000000-0000-0000-0000-000000000000}"/>
          </ac:spMkLst>
        </pc:spChg>
        <pc:spChg chg="mod">
          <ac:chgData name="hui xu" userId="70b675938bab3b5e" providerId="LiveId" clId="{AC82F9CA-29EB-4A10-8D17-494C097D2021}" dt="2020-09-02T01:10:10.735" v="8180" actId="255"/>
          <ac:spMkLst>
            <pc:docMk/>
            <pc:sldMk cId="1659597" sldId="262"/>
            <ac:spMk id="35" creationId="{00000000-0000-0000-0000-000000000000}"/>
          </ac:spMkLst>
        </pc:spChg>
        <pc:spChg chg="mod">
          <ac:chgData name="hui xu" userId="70b675938bab3b5e" providerId="LiveId" clId="{AC82F9CA-29EB-4A10-8D17-494C097D2021}" dt="2020-09-02T01:10:10.735" v="8180" actId="255"/>
          <ac:spMkLst>
            <pc:docMk/>
            <pc:sldMk cId="1659597" sldId="262"/>
            <ac:spMk id="38" creationId="{00000000-0000-0000-0000-000000000000}"/>
          </ac:spMkLst>
        </pc:spChg>
        <pc:spChg chg="mod">
          <ac:chgData name="hui xu" userId="70b675938bab3b5e" providerId="LiveId" clId="{AC82F9CA-29EB-4A10-8D17-494C097D2021}" dt="2020-09-02T01:10:23.423" v="8182" actId="1076"/>
          <ac:spMkLst>
            <pc:docMk/>
            <pc:sldMk cId="1659597" sldId="262"/>
            <ac:spMk id="39" creationId="{00000000-0000-0000-0000-000000000000}"/>
          </ac:spMkLst>
        </pc:spChg>
        <pc:spChg chg="mod">
          <ac:chgData name="hui xu" userId="70b675938bab3b5e" providerId="LiveId" clId="{AC82F9CA-29EB-4A10-8D17-494C097D2021}" dt="2020-09-02T01:10:19.210" v="8181" actId="1076"/>
          <ac:spMkLst>
            <pc:docMk/>
            <pc:sldMk cId="1659597" sldId="262"/>
            <ac:spMk id="40" creationId="{00000000-0000-0000-0000-000000000000}"/>
          </ac:spMkLst>
        </pc:spChg>
        <pc:spChg chg="mod">
          <ac:chgData name="hui xu" userId="70b675938bab3b5e" providerId="LiveId" clId="{AC82F9CA-29EB-4A10-8D17-494C097D2021}" dt="2020-09-02T01:10:10.735" v="8180" actId="255"/>
          <ac:spMkLst>
            <pc:docMk/>
            <pc:sldMk cId="1659597" sldId="262"/>
            <ac:spMk id="45" creationId="{00000000-0000-0000-0000-000000000000}"/>
          </ac:spMkLst>
        </pc:spChg>
        <pc:spChg chg="mod">
          <ac:chgData name="hui xu" userId="70b675938bab3b5e" providerId="LiveId" clId="{AC82F9CA-29EB-4A10-8D17-494C097D2021}" dt="2020-09-02T01:10:10.735" v="8180" actId="255"/>
          <ac:spMkLst>
            <pc:docMk/>
            <pc:sldMk cId="1659597" sldId="262"/>
            <ac:spMk id="46" creationId="{00000000-0000-0000-0000-000000000000}"/>
          </ac:spMkLst>
        </pc:spChg>
        <pc:spChg chg="mod">
          <ac:chgData name="hui xu" userId="70b675938bab3b5e" providerId="LiveId" clId="{AC82F9CA-29EB-4A10-8D17-494C097D2021}" dt="2020-09-02T01:10:10.735" v="8180" actId="255"/>
          <ac:spMkLst>
            <pc:docMk/>
            <pc:sldMk cId="1659597" sldId="262"/>
            <ac:spMk id="47" creationId="{00000000-0000-0000-0000-000000000000}"/>
          </ac:spMkLst>
        </pc:spChg>
        <pc:spChg chg="mod">
          <ac:chgData name="hui xu" userId="70b675938bab3b5e" providerId="LiveId" clId="{AC82F9CA-29EB-4A10-8D17-494C097D2021}" dt="2020-09-13T11:50:57.927" v="8644"/>
          <ac:spMkLst>
            <pc:docMk/>
            <pc:sldMk cId="1659597" sldId="262"/>
            <ac:spMk id="48" creationId="{00000000-0000-0000-0000-000000000000}"/>
          </ac:spMkLst>
        </pc:spChg>
        <pc:grpChg chg="mod">
          <ac:chgData name="hui xu" userId="70b675938bab3b5e" providerId="LiveId" clId="{AC82F9CA-29EB-4A10-8D17-494C097D2021}" dt="2020-09-02T01:10:10.735" v="8180" actId="255"/>
          <ac:grpSpMkLst>
            <pc:docMk/>
            <pc:sldMk cId="1659597" sldId="262"/>
            <ac:grpSpMk id="6" creationId="{00000000-0000-0000-0000-000000000000}"/>
          </ac:grpSpMkLst>
        </pc:grpChg>
        <pc:picChg chg="mod">
          <ac:chgData name="hui xu" userId="70b675938bab3b5e" providerId="LiveId" clId="{AC82F9CA-29EB-4A10-8D17-494C097D2021}" dt="2020-09-02T01:10:10.735" v="8180" actId="255"/>
          <ac:picMkLst>
            <pc:docMk/>
            <pc:sldMk cId="1659597" sldId="262"/>
            <ac:picMk id="5" creationId="{00000000-0000-0000-0000-000000000000}"/>
          </ac:picMkLst>
        </pc:picChg>
        <pc:picChg chg="mod">
          <ac:chgData name="hui xu" userId="70b675938bab3b5e" providerId="LiveId" clId="{AC82F9CA-29EB-4A10-8D17-494C097D2021}" dt="2020-09-02T01:10:10.735" v="8180" actId="255"/>
          <ac:picMkLst>
            <pc:docMk/>
            <pc:sldMk cId="1659597" sldId="262"/>
            <ac:picMk id="16" creationId="{00000000-0000-0000-0000-000000000000}"/>
          </ac:picMkLst>
        </pc:picChg>
        <pc:picChg chg="mod">
          <ac:chgData name="hui xu" userId="70b675938bab3b5e" providerId="LiveId" clId="{AC82F9CA-29EB-4A10-8D17-494C097D2021}" dt="2020-09-02T01:10:10.735" v="8180" actId="255"/>
          <ac:picMkLst>
            <pc:docMk/>
            <pc:sldMk cId="1659597" sldId="262"/>
            <ac:picMk id="17" creationId="{00000000-0000-0000-0000-000000000000}"/>
          </ac:picMkLst>
        </pc:picChg>
        <pc:picChg chg="mod">
          <ac:chgData name="hui xu" userId="70b675938bab3b5e" providerId="LiveId" clId="{AC82F9CA-29EB-4A10-8D17-494C097D2021}" dt="2020-09-02T01:10:10.735" v="8180" actId="255"/>
          <ac:picMkLst>
            <pc:docMk/>
            <pc:sldMk cId="1659597" sldId="262"/>
            <ac:picMk id="18" creationId="{00000000-0000-0000-0000-000000000000}"/>
          </ac:picMkLst>
        </pc:picChg>
        <pc:cxnChg chg="mod">
          <ac:chgData name="hui xu" userId="70b675938bab3b5e" providerId="LiveId" clId="{AC82F9CA-29EB-4A10-8D17-494C097D2021}" dt="2020-09-02T01:10:10.735" v="8180" actId="255"/>
          <ac:cxnSpMkLst>
            <pc:docMk/>
            <pc:sldMk cId="1659597" sldId="262"/>
            <ac:cxnSpMk id="20" creationId="{00000000-0000-0000-0000-000000000000}"/>
          </ac:cxnSpMkLst>
        </pc:cxnChg>
        <pc:cxnChg chg="mod">
          <ac:chgData name="hui xu" userId="70b675938bab3b5e" providerId="LiveId" clId="{AC82F9CA-29EB-4A10-8D17-494C097D2021}" dt="2020-09-02T01:10:10.735" v="8180" actId="255"/>
          <ac:cxnSpMkLst>
            <pc:docMk/>
            <pc:sldMk cId="1659597" sldId="262"/>
            <ac:cxnSpMk id="21" creationId="{00000000-0000-0000-0000-000000000000}"/>
          </ac:cxnSpMkLst>
        </pc:cxnChg>
        <pc:cxnChg chg="mod">
          <ac:chgData name="hui xu" userId="70b675938bab3b5e" providerId="LiveId" clId="{AC82F9CA-29EB-4A10-8D17-494C097D2021}" dt="2020-09-02T01:10:10.735" v="8180" actId="255"/>
          <ac:cxnSpMkLst>
            <pc:docMk/>
            <pc:sldMk cId="1659597" sldId="262"/>
            <ac:cxnSpMk id="24" creationId="{00000000-0000-0000-0000-000000000000}"/>
          </ac:cxnSpMkLst>
        </pc:cxnChg>
        <pc:cxnChg chg="mod">
          <ac:chgData name="hui xu" userId="70b675938bab3b5e" providerId="LiveId" clId="{AC82F9CA-29EB-4A10-8D17-494C097D2021}" dt="2020-09-02T01:10:10.735" v="8180" actId="255"/>
          <ac:cxnSpMkLst>
            <pc:docMk/>
            <pc:sldMk cId="1659597" sldId="262"/>
            <ac:cxnSpMk id="27" creationId="{00000000-0000-0000-0000-000000000000}"/>
          </ac:cxnSpMkLst>
        </pc:cxnChg>
        <pc:cxnChg chg="mod">
          <ac:chgData name="hui xu" userId="70b675938bab3b5e" providerId="LiveId" clId="{AC82F9CA-29EB-4A10-8D17-494C097D2021}" dt="2020-09-02T01:10:02.145" v="8179" actId="2711"/>
          <ac:cxnSpMkLst>
            <pc:docMk/>
            <pc:sldMk cId="1659597" sldId="262"/>
            <ac:cxnSpMk id="32" creationId="{00000000-0000-0000-0000-000000000000}"/>
          </ac:cxnSpMkLst>
        </pc:cxnChg>
      </pc:sldChg>
      <pc:sldChg chg="del">
        <pc:chgData name="hui xu" userId="70b675938bab3b5e" providerId="LiveId" clId="{AC82F9CA-29EB-4A10-8D17-494C097D2021}" dt="2020-08-28T09:26:26.004" v="330" actId="47"/>
        <pc:sldMkLst>
          <pc:docMk/>
          <pc:sldMk cId="248648704" sldId="263"/>
        </pc:sldMkLst>
      </pc:sldChg>
      <pc:sldChg chg="modSp mod modAnim">
        <pc:chgData name="hui xu" userId="70b675938bab3b5e" providerId="LiveId" clId="{AC82F9CA-29EB-4A10-8D17-494C097D2021}" dt="2020-09-13T11:53:16.251" v="8677"/>
        <pc:sldMkLst>
          <pc:docMk/>
          <pc:sldMk cId="588963110" sldId="264"/>
        </pc:sldMkLst>
        <pc:spChg chg="mod">
          <ac:chgData name="hui xu" userId="70b675938bab3b5e" providerId="LiveId" clId="{AC82F9CA-29EB-4A10-8D17-494C097D2021}" dt="2020-09-13T11:53:16.251" v="8677"/>
          <ac:spMkLst>
            <pc:docMk/>
            <pc:sldMk cId="588963110" sldId="264"/>
            <ac:spMk id="3" creationId="{00000000-0000-0000-0000-000000000000}"/>
          </ac:spMkLst>
        </pc:spChg>
      </pc:sldChg>
      <pc:sldChg chg="modSp mod">
        <pc:chgData name="hui xu" userId="70b675938bab3b5e" providerId="LiveId" clId="{AC82F9CA-29EB-4A10-8D17-494C097D2021}" dt="2020-09-13T11:54:24.147" v="8683"/>
        <pc:sldMkLst>
          <pc:docMk/>
          <pc:sldMk cId="2494373147" sldId="265"/>
        </pc:sldMkLst>
        <pc:spChg chg="mod">
          <ac:chgData name="hui xu" userId="70b675938bab3b5e" providerId="LiveId" clId="{AC82F9CA-29EB-4A10-8D17-494C097D2021}" dt="2020-09-13T11:54:24.147" v="8683"/>
          <ac:spMkLst>
            <pc:docMk/>
            <pc:sldMk cId="2494373147" sldId="265"/>
            <ac:spMk id="4" creationId="{00000000-0000-0000-0000-000000000000}"/>
          </ac:spMkLst>
        </pc:spChg>
        <pc:spChg chg="mod">
          <ac:chgData name="hui xu" userId="70b675938bab3b5e" providerId="LiveId" clId="{AC82F9CA-29EB-4A10-8D17-494C097D2021}" dt="2020-09-01T00:13:05.363" v="3222" actId="255"/>
          <ac:spMkLst>
            <pc:docMk/>
            <pc:sldMk cId="2494373147" sldId="265"/>
            <ac:spMk id="9" creationId="{00000000-0000-0000-0000-000000000000}"/>
          </ac:spMkLst>
        </pc:spChg>
        <pc:spChg chg="mod">
          <ac:chgData name="hui xu" userId="70b675938bab3b5e" providerId="LiveId" clId="{AC82F9CA-29EB-4A10-8D17-494C097D2021}" dt="2020-09-01T00:12:41.511" v="3219" actId="404"/>
          <ac:spMkLst>
            <pc:docMk/>
            <pc:sldMk cId="2494373147" sldId="265"/>
            <ac:spMk id="10" creationId="{00000000-0000-0000-0000-000000000000}"/>
          </ac:spMkLst>
        </pc:spChg>
        <pc:spChg chg="mod">
          <ac:chgData name="hui xu" userId="70b675938bab3b5e" providerId="LiveId" clId="{AC82F9CA-29EB-4A10-8D17-494C097D2021}" dt="2020-09-01T00:12:41.511" v="3219" actId="404"/>
          <ac:spMkLst>
            <pc:docMk/>
            <pc:sldMk cId="2494373147" sldId="265"/>
            <ac:spMk id="14" creationId="{00000000-0000-0000-0000-000000000000}"/>
          </ac:spMkLst>
        </pc:spChg>
        <pc:spChg chg="mod">
          <ac:chgData name="hui xu" userId="70b675938bab3b5e" providerId="LiveId" clId="{AC82F9CA-29EB-4A10-8D17-494C097D2021}" dt="2020-09-01T00:13:05.363" v="3222" actId="255"/>
          <ac:spMkLst>
            <pc:docMk/>
            <pc:sldMk cId="2494373147" sldId="265"/>
            <ac:spMk id="30" creationId="{00000000-0000-0000-0000-000000000000}"/>
          </ac:spMkLst>
        </pc:spChg>
        <pc:spChg chg="mod">
          <ac:chgData name="hui xu" userId="70b675938bab3b5e" providerId="LiveId" clId="{AC82F9CA-29EB-4A10-8D17-494C097D2021}" dt="2020-09-01T00:12:41.511" v="3219" actId="404"/>
          <ac:spMkLst>
            <pc:docMk/>
            <pc:sldMk cId="2494373147" sldId="265"/>
            <ac:spMk id="31" creationId="{00000000-0000-0000-0000-000000000000}"/>
          </ac:spMkLst>
        </pc:spChg>
        <pc:spChg chg="mod">
          <ac:chgData name="hui xu" userId="70b675938bab3b5e" providerId="LiveId" clId="{AC82F9CA-29EB-4A10-8D17-494C097D2021}" dt="2020-09-01T00:12:41.511" v="3219" actId="404"/>
          <ac:spMkLst>
            <pc:docMk/>
            <pc:sldMk cId="2494373147" sldId="265"/>
            <ac:spMk id="33" creationId="{00000000-0000-0000-0000-000000000000}"/>
          </ac:spMkLst>
        </pc:spChg>
        <pc:spChg chg="mod">
          <ac:chgData name="hui xu" userId="70b675938bab3b5e" providerId="LiveId" clId="{AC82F9CA-29EB-4A10-8D17-494C097D2021}" dt="2020-09-01T00:13:05.363" v="3222" actId="255"/>
          <ac:spMkLst>
            <pc:docMk/>
            <pc:sldMk cId="2494373147" sldId="265"/>
            <ac:spMk id="34" creationId="{00000000-0000-0000-0000-000000000000}"/>
          </ac:spMkLst>
        </pc:spChg>
        <pc:spChg chg="mod">
          <ac:chgData name="hui xu" userId="70b675938bab3b5e" providerId="LiveId" clId="{AC82F9CA-29EB-4A10-8D17-494C097D2021}" dt="2020-09-01T00:13:05.363" v="3222" actId="255"/>
          <ac:spMkLst>
            <pc:docMk/>
            <pc:sldMk cId="2494373147" sldId="265"/>
            <ac:spMk id="39" creationId="{00000000-0000-0000-0000-000000000000}"/>
          </ac:spMkLst>
        </pc:spChg>
        <pc:spChg chg="mod">
          <ac:chgData name="hui xu" userId="70b675938bab3b5e" providerId="LiveId" clId="{AC82F9CA-29EB-4A10-8D17-494C097D2021}" dt="2020-09-01T00:13:05.363" v="3222" actId="255"/>
          <ac:spMkLst>
            <pc:docMk/>
            <pc:sldMk cId="2494373147" sldId="265"/>
            <ac:spMk id="40" creationId="{00000000-0000-0000-0000-000000000000}"/>
          </ac:spMkLst>
        </pc:spChg>
        <pc:spChg chg="mod">
          <ac:chgData name="hui xu" userId="70b675938bab3b5e" providerId="LiveId" clId="{AC82F9CA-29EB-4A10-8D17-494C097D2021}" dt="2020-09-01T00:13:05.363" v="3222" actId="255"/>
          <ac:spMkLst>
            <pc:docMk/>
            <pc:sldMk cId="2494373147" sldId="265"/>
            <ac:spMk id="49" creationId="{00000000-0000-0000-0000-000000000000}"/>
          </ac:spMkLst>
        </pc:spChg>
        <pc:spChg chg="mod">
          <ac:chgData name="hui xu" userId="70b675938bab3b5e" providerId="LiveId" clId="{AC82F9CA-29EB-4A10-8D17-494C097D2021}" dt="2020-09-01T00:12:41.511" v="3219" actId="404"/>
          <ac:spMkLst>
            <pc:docMk/>
            <pc:sldMk cId="2494373147" sldId="265"/>
            <ac:spMk id="56" creationId="{00000000-0000-0000-0000-000000000000}"/>
          </ac:spMkLst>
        </pc:spChg>
        <pc:spChg chg="mod">
          <ac:chgData name="hui xu" userId="70b675938bab3b5e" providerId="LiveId" clId="{AC82F9CA-29EB-4A10-8D17-494C097D2021}" dt="2020-09-01T00:12:41.511" v="3219" actId="404"/>
          <ac:spMkLst>
            <pc:docMk/>
            <pc:sldMk cId="2494373147" sldId="265"/>
            <ac:spMk id="57" creationId="{00000000-0000-0000-0000-000000000000}"/>
          </ac:spMkLst>
        </pc:spChg>
        <pc:grpChg chg="mod">
          <ac:chgData name="hui xu" userId="70b675938bab3b5e" providerId="LiveId" clId="{AC82F9CA-29EB-4A10-8D17-494C097D2021}" dt="2020-09-01T00:13:05.363" v="3222" actId="255"/>
          <ac:grpSpMkLst>
            <pc:docMk/>
            <pc:sldMk cId="2494373147" sldId="265"/>
            <ac:grpSpMk id="6" creationId="{00000000-0000-0000-0000-000000000000}"/>
          </ac:grpSpMkLst>
        </pc:grpChg>
        <pc:grpChg chg="mod">
          <ac:chgData name="hui xu" userId="70b675938bab3b5e" providerId="LiveId" clId="{AC82F9CA-29EB-4A10-8D17-494C097D2021}" dt="2020-09-01T00:13:16.906" v="3243" actId="1038"/>
          <ac:grpSpMkLst>
            <pc:docMk/>
            <pc:sldMk cId="2494373147" sldId="265"/>
            <ac:grpSpMk id="37" creationId="{00000000-0000-0000-0000-000000000000}"/>
          </ac:grpSpMkLst>
        </pc:grpChg>
        <pc:grpChg chg="mod">
          <ac:chgData name="hui xu" userId="70b675938bab3b5e" providerId="LiveId" clId="{AC82F9CA-29EB-4A10-8D17-494C097D2021}" dt="2020-09-01T00:13:16.906" v="3243" actId="1038"/>
          <ac:grpSpMkLst>
            <pc:docMk/>
            <pc:sldMk cId="2494373147" sldId="265"/>
            <ac:grpSpMk id="43" creationId="{00000000-0000-0000-0000-000000000000}"/>
          </ac:grpSpMkLst>
        </pc:grpChg>
        <pc:grpChg chg="mod">
          <ac:chgData name="hui xu" userId="70b675938bab3b5e" providerId="LiveId" clId="{AC82F9CA-29EB-4A10-8D17-494C097D2021}" dt="2020-09-01T00:13:16.906" v="3243" actId="1038"/>
          <ac:grpSpMkLst>
            <pc:docMk/>
            <pc:sldMk cId="2494373147" sldId="265"/>
            <ac:grpSpMk id="55" creationId="{00000000-0000-0000-0000-000000000000}"/>
          </ac:grpSpMkLst>
        </pc:grpChg>
        <pc:picChg chg="mod">
          <ac:chgData name="hui xu" userId="70b675938bab3b5e" providerId="LiveId" clId="{AC82F9CA-29EB-4A10-8D17-494C097D2021}" dt="2020-09-01T00:13:05.363" v="3222" actId="255"/>
          <ac:picMkLst>
            <pc:docMk/>
            <pc:sldMk cId="2494373147" sldId="265"/>
            <ac:picMk id="5" creationId="{00000000-0000-0000-0000-000000000000}"/>
          </ac:picMkLst>
        </pc:picChg>
        <pc:picChg chg="mod">
          <ac:chgData name="hui xu" userId="70b675938bab3b5e" providerId="LiveId" clId="{AC82F9CA-29EB-4A10-8D17-494C097D2021}" dt="2020-09-01T00:13:05.363" v="3222" actId="255"/>
          <ac:picMkLst>
            <pc:docMk/>
            <pc:sldMk cId="2494373147" sldId="265"/>
            <ac:picMk id="16" creationId="{00000000-0000-0000-0000-000000000000}"/>
          </ac:picMkLst>
        </pc:picChg>
        <pc:picChg chg="mod">
          <ac:chgData name="hui xu" userId="70b675938bab3b5e" providerId="LiveId" clId="{AC82F9CA-29EB-4A10-8D17-494C097D2021}" dt="2020-09-01T00:13:05.363" v="3222" actId="255"/>
          <ac:picMkLst>
            <pc:docMk/>
            <pc:sldMk cId="2494373147" sldId="265"/>
            <ac:picMk id="17" creationId="{00000000-0000-0000-0000-000000000000}"/>
          </ac:picMkLst>
        </pc:picChg>
        <pc:picChg chg="mod">
          <ac:chgData name="hui xu" userId="70b675938bab3b5e" providerId="LiveId" clId="{AC82F9CA-29EB-4A10-8D17-494C097D2021}" dt="2020-09-01T00:13:05.363" v="3222" actId="255"/>
          <ac:picMkLst>
            <pc:docMk/>
            <pc:sldMk cId="2494373147" sldId="265"/>
            <ac:picMk id="18" creationId="{00000000-0000-0000-0000-000000000000}"/>
          </ac:picMkLst>
        </pc:picChg>
        <pc:cxnChg chg="mod">
          <ac:chgData name="hui xu" userId="70b675938bab3b5e" providerId="LiveId" clId="{AC82F9CA-29EB-4A10-8D17-494C097D2021}" dt="2020-09-01T00:13:05.363" v="3222" actId="255"/>
          <ac:cxnSpMkLst>
            <pc:docMk/>
            <pc:sldMk cId="2494373147" sldId="265"/>
            <ac:cxnSpMk id="12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3:05.363" v="3222" actId="255"/>
          <ac:cxnSpMkLst>
            <pc:docMk/>
            <pc:sldMk cId="2494373147" sldId="265"/>
            <ac:cxnSpMk id="20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3:05.363" v="3222" actId="255"/>
          <ac:cxnSpMkLst>
            <pc:docMk/>
            <pc:sldMk cId="2494373147" sldId="265"/>
            <ac:cxnSpMk id="21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3:05.363" v="3222" actId="255"/>
          <ac:cxnSpMkLst>
            <pc:docMk/>
            <pc:sldMk cId="2494373147" sldId="265"/>
            <ac:cxnSpMk id="24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3:05.363" v="3222" actId="255"/>
          <ac:cxnSpMkLst>
            <pc:docMk/>
            <pc:sldMk cId="2494373147" sldId="265"/>
            <ac:cxnSpMk id="27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3:05.363" v="3222" actId="255"/>
          <ac:cxnSpMkLst>
            <pc:docMk/>
            <pc:sldMk cId="2494373147" sldId="265"/>
            <ac:cxnSpMk id="32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3:05.363" v="3222" actId="255"/>
          <ac:cxnSpMkLst>
            <pc:docMk/>
            <pc:sldMk cId="2494373147" sldId="265"/>
            <ac:cxnSpMk id="36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3:05.363" v="3222" actId="255"/>
          <ac:cxnSpMkLst>
            <pc:docMk/>
            <pc:sldMk cId="2494373147" sldId="265"/>
            <ac:cxnSpMk id="41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3:05.363" v="3222" actId="255"/>
          <ac:cxnSpMkLst>
            <pc:docMk/>
            <pc:sldMk cId="2494373147" sldId="265"/>
            <ac:cxnSpMk id="42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3:05.363" v="3222" actId="255"/>
          <ac:cxnSpMkLst>
            <pc:docMk/>
            <pc:sldMk cId="2494373147" sldId="265"/>
            <ac:cxnSpMk id="50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3:05.363" v="3222" actId="255"/>
          <ac:cxnSpMkLst>
            <pc:docMk/>
            <pc:sldMk cId="2494373147" sldId="265"/>
            <ac:cxnSpMk id="52" creationId="{00000000-0000-0000-0000-000000000000}"/>
          </ac:cxnSpMkLst>
        </pc:cxnChg>
      </pc:sldChg>
      <pc:sldChg chg="modSp mod">
        <pc:chgData name="hui xu" userId="70b675938bab3b5e" providerId="LiveId" clId="{AC82F9CA-29EB-4A10-8D17-494C097D2021}" dt="2020-09-13T11:54:31.159" v="8684"/>
        <pc:sldMkLst>
          <pc:docMk/>
          <pc:sldMk cId="2226228172" sldId="266"/>
        </pc:sldMkLst>
        <pc:spChg chg="mod">
          <ac:chgData name="hui xu" userId="70b675938bab3b5e" providerId="LiveId" clId="{AC82F9CA-29EB-4A10-8D17-494C097D2021}" dt="2020-09-13T11:54:31.159" v="8684"/>
          <ac:spMkLst>
            <pc:docMk/>
            <pc:sldMk cId="2226228172" sldId="266"/>
            <ac:spMk id="4" creationId="{00000000-0000-0000-0000-000000000000}"/>
          </ac:spMkLst>
        </pc:spChg>
        <pc:spChg chg="mod">
          <ac:chgData name="hui xu" userId="70b675938bab3b5e" providerId="LiveId" clId="{AC82F9CA-29EB-4A10-8D17-494C097D2021}" dt="2020-09-01T00:13:32.767" v="3245" actId="255"/>
          <ac:spMkLst>
            <pc:docMk/>
            <pc:sldMk cId="2226228172" sldId="266"/>
            <ac:spMk id="9" creationId="{00000000-0000-0000-0000-000000000000}"/>
          </ac:spMkLst>
        </pc:spChg>
        <pc:spChg chg="mod">
          <ac:chgData name="hui xu" userId="70b675938bab3b5e" providerId="LiveId" clId="{AC82F9CA-29EB-4A10-8D17-494C097D2021}" dt="2020-09-01T00:13:32.767" v="3245" actId="255"/>
          <ac:spMkLst>
            <pc:docMk/>
            <pc:sldMk cId="2226228172" sldId="266"/>
            <ac:spMk id="30" creationId="{00000000-0000-0000-0000-000000000000}"/>
          </ac:spMkLst>
        </pc:spChg>
        <pc:spChg chg="mod">
          <ac:chgData name="hui xu" userId="70b675938bab3b5e" providerId="LiveId" clId="{AC82F9CA-29EB-4A10-8D17-494C097D2021}" dt="2020-09-01T00:13:32.767" v="3245" actId="255"/>
          <ac:spMkLst>
            <pc:docMk/>
            <pc:sldMk cId="2226228172" sldId="266"/>
            <ac:spMk id="34" creationId="{00000000-0000-0000-0000-000000000000}"/>
          </ac:spMkLst>
        </pc:spChg>
        <pc:spChg chg="mod">
          <ac:chgData name="hui xu" userId="70b675938bab3b5e" providerId="LiveId" clId="{AC82F9CA-29EB-4A10-8D17-494C097D2021}" dt="2020-09-01T00:13:32.767" v="3245" actId="255"/>
          <ac:spMkLst>
            <pc:docMk/>
            <pc:sldMk cId="2226228172" sldId="266"/>
            <ac:spMk id="39" creationId="{00000000-0000-0000-0000-000000000000}"/>
          </ac:spMkLst>
        </pc:spChg>
        <pc:spChg chg="mod">
          <ac:chgData name="hui xu" userId="70b675938bab3b5e" providerId="LiveId" clId="{AC82F9CA-29EB-4A10-8D17-494C097D2021}" dt="2020-09-01T00:13:32.767" v="3245" actId="255"/>
          <ac:spMkLst>
            <pc:docMk/>
            <pc:sldMk cId="2226228172" sldId="266"/>
            <ac:spMk id="40" creationId="{00000000-0000-0000-0000-000000000000}"/>
          </ac:spMkLst>
        </pc:spChg>
        <pc:spChg chg="mod">
          <ac:chgData name="hui xu" userId="70b675938bab3b5e" providerId="LiveId" clId="{AC82F9CA-29EB-4A10-8D17-494C097D2021}" dt="2020-09-01T00:13:32.767" v="3245" actId="255"/>
          <ac:spMkLst>
            <pc:docMk/>
            <pc:sldMk cId="2226228172" sldId="266"/>
            <ac:spMk id="48" creationId="{00000000-0000-0000-0000-000000000000}"/>
          </ac:spMkLst>
        </pc:spChg>
        <pc:spChg chg="mod">
          <ac:chgData name="hui xu" userId="70b675938bab3b5e" providerId="LiveId" clId="{AC82F9CA-29EB-4A10-8D17-494C097D2021}" dt="2020-09-01T00:13:32.767" v="3245" actId="255"/>
          <ac:spMkLst>
            <pc:docMk/>
            <pc:sldMk cId="2226228172" sldId="266"/>
            <ac:spMk id="49" creationId="{00000000-0000-0000-0000-000000000000}"/>
          </ac:spMkLst>
        </pc:spChg>
        <pc:grpChg chg="mod">
          <ac:chgData name="hui xu" userId="70b675938bab3b5e" providerId="LiveId" clId="{AC82F9CA-29EB-4A10-8D17-494C097D2021}" dt="2020-09-01T00:13:32.767" v="3245" actId="255"/>
          <ac:grpSpMkLst>
            <pc:docMk/>
            <pc:sldMk cId="2226228172" sldId="266"/>
            <ac:grpSpMk id="6" creationId="{00000000-0000-0000-0000-000000000000}"/>
          </ac:grpSpMkLst>
        </pc:grpChg>
        <pc:grpChg chg="mod">
          <ac:chgData name="hui xu" userId="70b675938bab3b5e" providerId="LiveId" clId="{AC82F9CA-29EB-4A10-8D17-494C097D2021}" dt="2020-09-01T00:13:40.329" v="3271" actId="1038"/>
          <ac:grpSpMkLst>
            <pc:docMk/>
            <pc:sldMk cId="2226228172" sldId="266"/>
            <ac:grpSpMk id="37" creationId="{00000000-0000-0000-0000-000000000000}"/>
          </ac:grpSpMkLst>
        </pc:grpChg>
        <pc:grpChg chg="mod">
          <ac:chgData name="hui xu" userId="70b675938bab3b5e" providerId="LiveId" clId="{AC82F9CA-29EB-4A10-8D17-494C097D2021}" dt="2020-09-01T00:13:40.329" v="3271" actId="1038"/>
          <ac:grpSpMkLst>
            <pc:docMk/>
            <pc:sldMk cId="2226228172" sldId="266"/>
            <ac:grpSpMk id="43" creationId="{00000000-0000-0000-0000-000000000000}"/>
          </ac:grpSpMkLst>
        </pc:grpChg>
        <pc:grpChg chg="mod">
          <ac:chgData name="hui xu" userId="70b675938bab3b5e" providerId="LiveId" clId="{AC82F9CA-29EB-4A10-8D17-494C097D2021}" dt="2020-09-01T00:13:40.329" v="3271" actId="1038"/>
          <ac:grpSpMkLst>
            <pc:docMk/>
            <pc:sldMk cId="2226228172" sldId="266"/>
            <ac:grpSpMk id="55" creationId="{00000000-0000-0000-0000-000000000000}"/>
          </ac:grpSpMkLst>
        </pc:grpChg>
        <pc:picChg chg="mod">
          <ac:chgData name="hui xu" userId="70b675938bab3b5e" providerId="LiveId" clId="{AC82F9CA-29EB-4A10-8D17-494C097D2021}" dt="2020-09-01T00:13:32.767" v="3245" actId="255"/>
          <ac:picMkLst>
            <pc:docMk/>
            <pc:sldMk cId="2226228172" sldId="266"/>
            <ac:picMk id="5" creationId="{00000000-0000-0000-0000-000000000000}"/>
          </ac:picMkLst>
        </pc:picChg>
        <pc:picChg chg="mod">
          <ac:chgData name="hui xu" userId="70b675938bab3b5e" providerId="LiveId" clId="{AC82F9CA-29EB-4A10-8D17-494C097D2021}" dt="2020-09-01T00:13:32.767" v="3245" actId="255"/>
          <ac:picMkLst>
            <pc:docMk/>
            <pc:sldMk cId="2226228172" sldId="266"/>
            <ac:picMk id="16" creationId="{00000000-0000-0000-0000-000000000000}"/>
          </ac:picMkLst>
        </pc:picChg>
        <pc:picChg chg="mod">
          <ac:chgData name="hui xu" userId="70b675938bab3b5e" providerId="LiveId" clId="{AC82F9CA-29EB-4A10-8D17-494C097D2021}" dt="2020-09-01T00:13:32.767" v="3245" actId="255"/>
          <ac:picMkLst>
            <pc:docMk/>
            <pc:sldMk cId="2226228172" sldId="266"/>
            <ac:picMk id="17" creationId="{00000000-0000-0000-0000-000000000000}"/>
          </ac:picMkLst>
        </pc:picChg>
        <pc:picChg chg="mod">
          <ac:chgData name="hui xu" userId="70b675938bab3b5e" providerId="LiveId" clId="{AC82F9CA-29EB-4A10-8D17-494C097D2021}" dt="2020-09-01T00:13:32.767" v="3245" actId="255"/>
          <ac:picMkLst>
            <pc:docMk/>
            <pc:sldMk cId="2226228172" sldId="266"/>
            <ac:picMk id="18" creationId="{00000000-0000-0000-0000-000000000000}"/>
          </ac:picMkLst>
        </pc:picChg>
        <pc:cxnChg chg="mod">
          <ac:chgData name="hui xu" userId="70b675938bab3b5e" providerId="LiveId" clId="{AC82F9CA-29EB-4A10-8D17-494C097D2021}" dt="2020-09-01T00:13:32.767" v="3245" actId="255"/>
          <ac:cxnSpMkLst>
            <pc:docMk/>
            <pc:sldMk cId="2226228172" sldId="266"/>
            <ac:cxnSpMk id="12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3:32.767" v="3245" actId="255"/>
          <ac:cxnSpMkLst>
            <pc:docMk/>
            <pc:sldMk cId="2226228172" sldId="266"/>
            <ac:cxnSpMk id="20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3:32.767" v="3245" actId="255"/>
          <ac:cxnSpMkLst>
            <pc:docMk/>
            <pc:sldMk cId="2226228172" sldId="266"/>
            <ac:cxnSpMk id="21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3:32.767" v="3245" actId="255"/>
          <ac:cxnSpMkLst>
            <pc:docMk/>
            <pc:sldMk cId="2226228172" sldId="266"/>
            <ac:cxnSpMk id="24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3:32.767" v="3245" actId="255"/>
          <ac:cxnSpMkLst>
            <pc:docMk/>
            <pc:sldMk cId="2226228172" sldId="266"/>
            <ac:cxnSpMk id="27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3:32.767" v="3245" actId="255"/>
          <ac:cxnSpMkLst>
            <pc:docMk/>
            <pc:sldMk cId="2226228172" sldId="266"/>
            <ac:cxnSpMk id="32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3:32.767" v="3245" actId="255"/>
          <ac:cxnSpMkLst>
            <pc:docMk/>
            <pc:sldMk cId="2226228172" sldId="266"/>
            <ac:cxnSpMk id="36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3:32.767" v="3245" actId="255"/>
          <ac:cxnSpMkLst>
            <pc:docMk/>
            <pc:sldMk cId="2226228172" sldId="266"/>
            <ac:cxnSpMk id="41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3:32.767" v="3245" actId="255"/>
          <ac:cxnSpMkLst>
            <pc:docMk/>
            <pc:sldMk cId="2226228172" sldId="266"/>
            <ac:cxnSpMk id="42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3:32.767" v="3245" actId="255"/>
          <ac:cxnSpMkLst>
            <pc:docMk/>
            <pc:sldMk cId="2226228172" sldId="266"/>
            <ac:cxnSpMk id="44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3:32.767" v="3245" actId="255"/>
          <ac:cxnSpMkLst>
            <pc:docMk/>
            <pc:sldMk cId="2226228172" sldId="266"/>
            <ac:cxnSpMk id="45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3:32.767" v="3245" actId="255"/>
          <ac:cxnSpMkLst>
            <pc:docMk/>
            <pc:sldMk cId="2226228172" sldId="266"/>
            <ac:cxnSpMk id="46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3:32.767" v="3245" actId="255"/>
          <ac:cxnSpMkLst>
            <pc:docMk/>
            <pc:sldMk cId="2226228172" sldId="266"/>
            <ac:cxnSpMk id="50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3:32.767" v="3245" actId="255"/>
          <ac:cxnSpMkLst>
            <pc:docMk/>
            <pc:sldMk cId="2226228172" sldId="266"/>
            <ac:cxnSpMk id="52" creationId="{00000000-0000-0000-0000-000000000000}"/>
          </ac:cxnSpMkLst>
        </pc:cxnChg>
      </pc:sldChg>
      <pc:sldChg chg="modSp mod">
        <pc:chgData name="hui xu" userId="70b675938bab3b5e" providerId="LiveId" clId="{AC82F9CA-29EB-4A10-8D17-494C097D2021}" dt="2020-09-13T11:55:17.547" v="8691" actId="20577"/>
        <pc:sldMkLst>
          <pc:docMk/>
          <pc:sldMk cId="2386822771" sldId="267"/>
        </pc:sldMkLst>
        <pc:spChg chg="mod">
          <ac:chgData name="hui xu" userId="70b675938bab3b5e" providerId="LiveId" clId="{AC82F9CA-29EB-4A10-8D17-494C097D2021}" dt="2020-09-13T11:55:17.547" v="8691" actId="20577"/>
          <ac:spMkLst>
            <pc:docMk/>
            <pc:sldMk cId="2386822771" sldId="267"/>
            <ac:spMk id="3" creationId="{00000000-0000-0000-0000-000000000000}"/>
          </ac:spMkLst>
        </pc:spChg>
      </pc:sldChg>
      <pc:sldChg chg="modSp mod modAnim">
        <pc:chgData name="hui xu" userId="70b675938bab3b5e" providerId="LiveId" clId="{AC82F9CA-29EB-4A10-8D17-494C097D2021}" dt="2020-09-01T01:31:17.897" v="3840" actId="20577"/>
        <pc:sldMkLst>
          <pc:docMk/>
          <pc:sldMk cId="2654244106" sldId="268"/>
        </pc:sldMkLst>
        <pc:spChg chg="mod">
          <ac:chgData name="hui xu" userId="70b675938bab3b5e" providerId="LiveId" clId="{AC82F9CA-29EB-4A10-8D17-494C097D2021}" dt="2020-09-01T01:31:17.897" v="3840" actId="20577"/>
          <ac:spMkLst>
            <pc:docMk/>
            <pc:sldMk cId="2654244106" sldId="268"/>
            <ac:spMk id="3" creationId="{00000000-0000-0000-0000-000000000000}"/>
          </ac:spMkLst>
        </pc:spChg>
      </pc:sldChg>
      <pc:sldChg chg="modSp">
        <pc:chgData name="hui xu" userId="70b675938bab3b5e" providerId="LiveId" clId="{AC82F9CA-29EB-4A10-8D17-494C097D2021}" dt="2020-08-28T09:41:45.216" v="896" actId="20577"/>
        <pc:sldMkLst>
          <pc:docMk/>
          <pc:sldMk cId="2623173104" sldId="269"/>
        </pc:sldMkLst>
        <pc:spChg chg="mod">
          <ac:chgData name="hui xu" userId="70b675938bab3b5e" providerId="LiveId" clId="{AC82F9CA-29EB-4A10-8D17-494C097D2021}" dt="2020-08-28T09:41:45.216" v="896" actId="20577"/>
          <ac:spMkLst>
            <pc:docMk/>
            <pc:sldMk cId="2623173104" sldId="269"/>
            <ac:spMk id="3" creationId="{00000000-0000-0000-0000-000000000000}"/>
          </ac:spMkLst>
        </pc:spChg>
      </pc:sldChg>
      <pc:sldChg chg="modSp mod">
        <pc:chgData name="hui xu" userId="70b675938bab3b5e" providerId="LiveId" clId="{AC82F9CA-29EB-4A10-8D17-494C097D2021}" dt="2020-09-01T00:20:29.183" v="3316" actId="2711"/>
        <pc:sldMkLst>
          <pc:docMk/>
          <pc:sldMk cId="1122126539" sldId="271"/>
        </pc:sldMkLst>
        <pc:spChg chg="mod">
          <ac:chgData name="hui xu" userId="70b675938bab3b5e" providerId="LiveId" clId="{AC82F9CA-29EB-4A10-8D17-494C097D2021}" dt="2020-08-28T09:36:31.301" v="694" actId="20577"/>
          <ac:spMkLst>
            <pc:docMk/>
            <pc:sldMk cId="1122126539" sldId="271"/>
            <ac:spMk id="4" creationId="{00000000-0000-0000-0000-000000000000}"/>
          </ac:spMkLst>
        </pc:spChg>
        <pc:spChg chg="mod">
          <ac:chgData name="hui xu" userId="70b675938bab3b5e" providerId="LiveId" clId="{AC82F9CA-29EB-4A10-8D17-494C097D2021}" dt="2020-09-01T00:20:29.183" v="3316" actId="2711"/>
          <ac:spMkLst>
            <pc:docMk/>
            <pc:sldMk cId="1122126539" sldId="271"/>
            <ac:spMk id="9" creationId="{00000000-0000-0000-0000-000000000000}"/>
          </ac:spMkLst>
        </pc:spChg>
        <pc:spChg chg="mod">
          <ac:chgData name="hui xu" userId="70b675938bab3b5e" providerId="LiveId" clId="{AC82F9CA-29EB-4A10-8D17-494C097D2021}" dt="2020-08-28T09:38:51.275" v="798" actId="12"/>
          <ac:spMkLst>
            <pc:docMk/>
            <pc:sldMk cId="1122126539" sldId="271"/>
            <ac:spMk id="38" creationId="{00000000-0000-0000-0000-000000000000}"/>
          </ac:spMkLst>
        </pc:spChg>
        <pc:spChg chg="mod">
          <ac:chgData name="hui xu" userId="70b675938bab3b5e" providerId="LiveId" clId="{AC82F9CA-29EB-4A10-8D17-494C097D2021}" dt="2020-09-01T00:20:29.183" v="3316" actId="2711"/>
          <ac:spMkLst>
            <pc:docMk/>
            <pc:sldMk cId="1122126539" sldId="271"/>
            <ac:spMk id="47" creationId="{00000000-0000-0000-0000-000000000000}"/>
          </ac:spMkLst>
        </pc:spChg>
        <pc:spChg chg="mod">
          <ac:chgData name="hui xu" userId="70b675938bab3b5e" providerId="LiveId" clId="{AC82F9CA-29EB-4A10-8D17-494C097D2021}" dt="2020-09-01T00:20:29.183" v="3316" actId="2711"/>
          <ac:spMkLst>
            <pc:docMk/>
            <pc:sldMk cId="1122126539" sldId="271"/>
            <ac:spMk id="48" creationId="{00000000-0000-0000-0000-000000000000}"/>
          </ac:spMkLst>
        </pc:spChg>
        <pc:spChg chg="mod">
          <ac:chgData name="hui xu" userId="70b675938bab3b5e" providerId="LiveId" clId="{AC82F9CA-29EB-4A10-8D17-494C097D2021}" dt="2020-09-01T00:20:29.183" v="3316" actId="2711"/>
          <ac:spMkLst>
            <pc:docMk/>
            <pc:sldMk cId="1122126539" sldId="271"/>
            <ac:spMk id="49" creationId="{00000000-0000-0000-0000-000000000000}"/>
          </ac:spMkLst>
        </pc:spChg>
        <pc:spChg chg="mod">
          <ac:chgData name="hui xu" userId="70b675938bab3b5e" providerId="LiveId" clId="{AC82F9CA-29EB-4A10-8D17-494C097D2021}" dt="2020-09-01T00:20:29.183" v="3316" actId="2711"/>
          <ac:spMkLst>
            <pc:docMk/>
            <pc:sldMk cId="1122126539" sldId="271"/>
            <ac:spMk id="51" creationId="{00000000-0000-0000-0000-000000000000}"/>
          </ac:spMkLst>
        </pc:spChg>
        <pc:grpChg chg="mod">
          <ac:chgData name="hui xu" userId="70b675938bab3b5e" providerId="LiveId" clId="{AC82F9CA-29EB-4A10-8D17-494C097D2021}" dt="2020-09-01T00:20:29.183" v="3316" actId="2711"/>
          <ac:grpSpMkLst>
            <pc:docMk/>
            <pc:sldMk cId="1122126539" sldId="271"/>
            <ac:grpSpMk id="6" creationId="{00000000-0000-0000-0000-000000000000}"/>
          </ac:grpSpMkLst>
        </pc:grpChg>
        <pc:picChg chg="mod">
          <ac:chgData name="hui xu" userId="70b675938bab3b5e" providerId="LiveId" clId="{AC82F9CA-29EB-4A10-8D17-494C097D2021}" dt="2020-09-01T00:20:29.183" v="3316" actId="2711"/>
          <ac:picMkLst>
            <pc:docMk/>
            <pc:sldMk cId="1122126539" sldId="271"/>
            <ac:picMk id="2" creationId="{00000000-0000-0000-0000-000000000000}"/>
          </ac:picMkLst>
        </pc:picChg>
        <pc:picChg chg="mod">
          <ac:chgData name="hui xu" userId="70b675938bab3b5e" providerId="LiveId" clId="{AC82F9CA-29EB-4A10-8D17-494C097D2021}" dt="2020-09-01T00:20:29.183" v="3316" actId="2711"/>
          <ac:picMkLst>
            <pc:docMk/>
            <pc:sldMk cId="1122126539" sldId="271"/>
            <ac:picMk id="5" creationId="{00000000-0000-0000-0000-000000000000}"/>
          </ac:picMkLst>
        </pc:picChg>
        <pc:picChg chg="mod">
          <ac:chgData name="hui xu" userId="70b675938bab3b5e" providerId="LiveId" clId="{AC82F9CA-29EB-4A10-8D17-494C097D2021}" dt="2020-09-01T00:20:29.183" v="3316" actId="2711"/>
          <ac:picMkLst>
            <pc:docMk/>
            <pc:sldMk cId="1122126539" sldId="271"/>
            <ac:picMk id="17" creationId="{00000000-0000-0000-0000-000000000000}"/>
          </ac:picMkLst>
        </pc:picChg>
        <pc:picChg chg="mod">
          <ac:chgData name="hui xu" userId="70b675938bab3b5e" providerId="LiveId" clId="{AC82F9CA-29EB-4A10-8D17-494C097D2021}" dt="2020-09-01T00:20:29.183" v="3316" actId="2711"/>
          <ac:picMkLst>
            <pc:docMk/>
            <pc:sldMk cId="1122126539" sldId="271"/>
            <ac:picMk id="18" creationId="{00000000-0000-0000-0000-000000000000}"/>
          </ac:picMkLst>
        </pc:picChg>
        <pc:cxnChg chg="mod">
          <ac:chgData name="hui xu" userId="70b675938bab3b5e" providerId="LiveId" clId="{AC82F9CA-29EB-4A10-8D17-494C097D2021}" dt="2020-09-01T00:20:29.183" v="3316" actId="2711"/>
          <ac:cxnSpMkLst>
            <pc:docMk/>
            <pc:sldMk cId="1122126539" sldId="271"/>
            <ac:cxnSpMk id="20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20:29.183" v="3316" actId="2711"/>
          <ac:cxnSpMkLst>
            <pc:docMk/>
            <pc:sldMk cId="1122126539" sldId="271"/>
            <ac:cxnSpMk id="21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20:29.183" v="3316" actId="2711"/>
          <ac:cxnSpMkLst>
            <pc:docMk/>
            <pc:sldMk cId="1122126539" sldId="271"/>
            <ac:cxnSpMk id="24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20:29.183" v="3316" actId="2711"/>
          <ac:cxnSpMkLst>
            <pc:docMk/>
            <pc:sldMk cId="1122126539" sldId="271"/>
            <ac:cxnSpMk id="27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20:29.183" v="3316" actId="2711"/>
          <ac:cxnSpMkLst>
            <pc:docMk/>
            <pc:sldMk cId="1122126539" sldId="271"/>
            <ac:cxnSpMk id="32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20:29.183" v="3316" actId="2711"/>
          <ac:cxnSpMkLst>
            <pc:docMk/>
            <pc:sldMk cId="1122126539" sldId="271"/>
            <ac:cxnSpMk id="36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20:29.183" v="3316" actId="2711"/>
          <ac:cxnSpMkLst>
            <pc:docMk/>
            <pc:sldMk cId="1122126539" sldId="271"/>
            <ac:cxnSpMk id="41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20:29.183" v="3316" actId="2711"/>
          <ac:cxnSpMkLst>
            <pc:docMk/>
            <pc:sldMk cId="1122126539" sldId="271"/>
            <ac:cxnSpMk id="42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20:29.183" v="3316" actId="2711"/>
          <ac:cxnSpMkLst>
            <pc:docMk/>
            <pc:sldMk cId="1122126539" sldId="271"/>
            <ac:cxnSpMk id="52" creationId="{00000000-0000-0000-0000-000000000000}"/>
          </ac:cxnSpMkLst>
        </pc:cxnChg>
      </pc:sldChg>
      <pc:sldChg chg="modSp mod">
        <pc:chgData name="hui xu" userId="70b675938bab3b5e" providerId="LiveId" clId="{AC82F9CA-29EB-4A10-8D17-494C097D2021}" dt="2020-09-01T00:20:49.719" v="3319" actId="2711"/>
        <pc:sldMkLst>
          <pc:docMk/>
          <pc:sldMk cId="4234617072" sldId="272"/>
        </pc:sldMkLst>
        <pc:spChg chg="mod">
          <ac:chgData name="hui xu" userId="70b675938bab3b5e" providerId="LiveId" clId="{AC82F9CA-29EB-4A10-8D17-494C097D2021}" dt="2020-08-28T09:39:52.505" v="818" actId="20577"/>
          <ac:spMkLst>
            <pc:docMk/>
            <pc:sldMk cId="4234617072" sldId="272"/>
            <ac:spMk id="4" creationId="{00000000-0000-0000-0000-000000000000}"/>
          </ac:spMkLst>
        </pc:spChg>
        <pc:spChg chg="mod">
          <ac:chgData name="hui xu" userId="70b675938bab3b5e" providerId="LiveId" clId="{AC82F9CA-29EB-4A10-8D17-494C097D2021}" dt="2020-09-01T00:20:49.719" v="3319" actId="2711"/>
          <ac:spMkLst>
            <pc:docMk/>
            <pc:sldMk cId="4234617072" sldId="272"/>
            <ac:spMk id="9" creationId="{00000000-0000-0000-0000-000000000000}"/>
          </ac:spMkLst>
        </pc:spChg>
        <pc:spChg chg="mod">
          <ac:chgData name="hui xu" userId="70b675938bab3b5e" providerId="LiveId" clId="{AC82F9CA-29EB-4A10-8D17-494C097D2021}" dt="2020-09-01T00:20:49.719" v="3319" actId="2711"/>
          <ac:spMkLst>
            <pc:docMk/>
            <pc:sldMk cId="4234617072" sldId="272"/>
            <ac:spMk id="34" creationId="{00000000-0000-0000-0000-000000000000}"/>
          </ac:spMkLst>
        </pc:spChg>
        <pc:spChg chg="mod">
          <ac:chgData name="hui xu" userId="70b675938bab3b5e" providerId="LiveId" clId="{AC82F9CA-29EB-4A10-8D17-494C097D2021}" dt="2020-09-01T00:20:49.719" v="3319" actId="2711"/>
          <ac:spMkLst>
            <pc:docMk/>
            <pc:sldMk cId="4234617072" sldId="272"/>
            <ac:spMk id="38" creationId="{00000000-0000-0000-0000-000000000000}"/>
          </ac:spMkLst>
        </pc:spChg>
        <pc:spChg chg="mod">
          <ac:chgData name="hui xu" userId="70b675938bab3b5e" providerId="LiveId" clId="{AC82F9CA-29EB-4A10-8D17-494C097D2021}" dt="2020-09-01T00:20:49.719" v="3319" actId="2711"/>
          <ac:spMkLst>
            <pc:docMk/>
            <pc:sldMk cId="4234617072" sldId="272"/>
            <ac:spMk id="45" creationId="{00000000-0000-0000-0000-000000000000}"/>
          </ac:spMkLst>
        </pc:spChg>
        <pc:grpChg chg="mod">
          <ac:chgData name="hui xu" userId="70b675938bab3b5e" providerId="LiveId" clId="{AC82F9CA-29EB-4A10-8D17-494C097D2021}" dt="2020-09-01T00:20:49.719" v="3319" actId="2711"/>
          <ac:grpSpMkLst>
            <pc:docMk/>
            <pc:sldMk cId="4234617072" sldId="272"/>
            <ac:grpSpMk id="6" creationId="{00000000-0000-0000-0000-000000000000}"/>
          </ac:grpSpMkLst>
        </pc:grpChg>
        <pc:picChg chg="mod">
          <ac:chgData name="hui xu" userId="70b675938bab3b5e" providerId="LiveId" clId="{AC82F9CA-29EB-4A10-8D17-494C097D2021}" dt="2020-09-01T00:20:49.719" v="3319" actId="2711"/>
          <ac:picMkLst>
            <pc:docMk/>
            <pc:sldMk cId="4234617072" sldId="272"/>
            <ac:picMk id="5" creationId="{00000000-0000-0000-0000-000000000000}"/>
          </ac:picMkLst>
        </pc:picChg>
        <pc:picChg chg="mod">
          <ac:chgData name="hui xu" userId="70b675938bab3b5e" providerId="LiveId" clId="{AC82F9CA-29EB-4A10-8D17-494C097D2021}" dt="2020-09-01T00:20:49.719" v="3319" actId="2711"/>
          <ac:picMkLst>
            <pc:docMk/>
            <pc:sldMk cId="4234617072" sldId="272"/>
            <ac:picMk id="16" creationId="{00000000-0000-0000-0000-000000000000}"/>
          </ac:picMkLst>
        </pc:picChg>
        <pc:picChg chg="mod">
          <ac:chgData name="hui xu" userId="70b675938bab3b5e" providerId="LiveId" clId="{AC82F9CA-29EB-4A10-8D17-494C097D2021}" dt="2020-09-01T00:20:49.719" v="3319" actId="2711"/>
          <ac:picMkLst>
            <pc:docMk/>
            <pc:sldMk cId="4234617072" sldId="272"/>
            <ac:picMk id="17" creationId="{00000000-0000-0000-0000-000000000000}"/>
          </ac:picMkLst>
        </pc:picChg>
        <pc:picChg chg="mod">
          <ac:chgData name="hui xu" userId="70b675938bab3b5e" providerId="LiveId" clId="{AC82F9CA-29EB-4A10-8D17-494C097D2021}" dt="2020-09-01T00:20:49.719" v="3319" actId="2711"/>
          <ac:picMkLst>
            <pc:docMk/>
            <pc:sldMk cId="4234617072" sldId="272"/>
            <ac:picMk id="18" creationId="{00000000-0000-0000-0000-000000000000}"/>
          </ac:picMkLst>
        </pc:picChg>
        <pc:picChg chg="mod">
          <ac:chgData name="hui xu" userId="70b675938bab3b5e" providerId="LiveId" clId="{AC82F9CA-29EB-4A10-8D17-494C097D2021}" dt="2020-09-01T00:20:49.719" v="3319" actId="2711"/>
          <ac:picMkLst>
            <pc:docMk/>
            <pc:sldMk cId="4234617072" sldId="272"/>
            <ac:picMk id="44" creationId="{00000000-0000-0000-0000-000000000000}"/>
          </ac:picMkLst>
        </pc:picChg>
        <pc:picChg chg="mod">
          <ac:chgData name="hui xu" userId="70b675938bab3b5e" providerId="LiveId" clId="{AC82F9CA-29EB-4A10-8D17-494C097D2021}" dt="2020-09-01T00:20:49.719" v="3319" actId="2711"/>
          <ac:picMkLst>
            <pc:docMk/>
            <pc:sldMk cId="4234617072" sldId="272"/>
            <ac:picMk id="47" creationId="{00000000-0000-0000-0000-000000000000}"/>
          </ac:picMkLst>
        </pc:picChg>
        <pc:cxnChg chg="mod">
          <ac:chgData name="hui xu" userId="70b675938bab3b5e" providerId="LiveId" clId="{AC82F9CA-29EB-4A10-8D17-494C097D2021}" dt="2020-09-01T00:20:49.719" v="3319" actId="2711"/>
          <ac:cxnSpMkLst>
            <pc:docMk/>
            <pc:sldMk cId="4234617072" sldId="272"/>
            <ac:cxnSpMk id="20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20:49.719" v="3319" actId="2711"/>
          <ac:cxnSpMkLst>
            <pc:docMk/>
            <pc:sldMk cId="4234617072" sldId="272"/>
            <ac:cxnSpMk id="21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20:49.719" v="3319" actId="2711"/>
          <ac:cxnSpMkLst>
            <pc:docMk/>
            <pc:sldMk cId="4234617072" sldId="272"/>
            <ac:cxnSpMk id="24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20:49.719" v="3319" actId="2711"/>
          <ac:cxnSpMkLst>
            <pc:docMk/>
            <pc:sldMk cId="4234617072" sldId="272"/>
            <ac:cxnSpMk id="27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20:49.719" v="3319" actId="2711"/>
          <ac:cxnSpMkLst>
            <pc:docMk/>
            <pc:sldMk cId="4234617072" sldId="272"/>
            <ac:cxnSpMk id="32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20:49.719" v="3319" actId="2711"/>
          <ac:cxnSpMkLst>
            <pc:docMk/>
            <pc:sldMk cId="4234617072" sldId="272"/>
            <ac:cxnSpMk id="41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20:49.719" v="3319" actId="2711"/>
          <ac:cxnSpMkLst>
            <pc:docMk/>
            <pc:sldMk cId="4234617072" sldId="272"/>
            <ac:cxnSpMk id="42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20:49.719" v="3319" actId="2711"/>
          <ac:cxnSpMkLst>
            <pc:docMk/>
            <pc:sldMk cId="4234617072" sldId="272"/>
            <ac:cxnSpMk id="46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20:49.719" v="3319" actId="2711"/>
          <ac:cxnSpMkLst>
            <pc:docMk/>
            <pc:sldMk cId="4234617072" sldId="272"/>
            <ac:cxnSpMk id="52" creationId="{00000000-0000-0000-0000-000000000000}"/>
          </ac:cxnSpMkLst>
        </pc:cxnChg>
      </pc:sldChg>
      <pc:sldChg chg="modSp mod modAnim">
        <pc:chgData name="hui xu" userId="70b675938bab3b5e" providerId="LiveId" clId="{AC82F9CA-29EB-4A10-8D17-494C097D2021}" dt="2020-09-01T01:19:59.415" v="3785" actId="20577"/>
        <pc:sldMkLst>
          <pc:docMk/>
          <pc:sldMk cId="4168315318" sldId="273"/>
        </pc:sldMkLst>
        <pc:spChg chg="mod">
          <ac:chgData name="hui xu" userId="70b675938bab3b5e" providerId="LiveId" clId="{AC82F9CA-29EB-4A10-8D17-494C097D2021}" dt="2020-09-01T01:19:59.415" v="3785" actId="20577"/>
          <ac:spMkLst>
            <pc:docMk/>
            <pc:sldMk cId="4168315318" sldId="273"/>
            <ac:spMk id="3" creationId="{00000000-0000-0000-0000-000000000000}"/>
          </ac:spMkLst>
        </pc:spChg>
      </pc:sldChg>
      <pc:sldChg chg="modSp mod">
        <pc:chgData name="hui xu" userId="70b675938bab3b5e" providerId="LiveId" clId="{AC82F9CA-29EB-4A10-8D17-494C097D2021}" dt="2020-09-01T01:23:18.312" v="3834"/>
        <pc:sldMkLst>
          <pc:docMk/>
          <pc:sldMk cId="2286051678" sldId="274"/>
        </pc:sldMkLst>
        <pc:spChg chg="mod">
          <ac:chgData name="hui xu" userId="70b675938bab3b5e" providerId="LiveId" clId="{AC82F9CA-29EB-4A10-8D17-494C097D2021}" dt="2020-09-01T01:23:18.312" v="3834"/>
          <ac:spMkLst>
            <pc:docMk/>
            <pc:sldMk cId="2286051678" sldId="274"/>
            <ac:spMk id="3" creationId="{00000000-0000-0000-0000-000000000000}"/>
          </ac:spMkLst>
        </pc:spChg>
      </pc:sldChg>
      <pc:sldChg chg="modSp mod">
        <pc:chgData name="hui xu" userId="70b675938bab3b5e" providerId="LiveId" clId="{AC82F9CA-29EB-4A10-8D17-494C097D2021}" dt="2020-09-01T01:33:33.723" v="3841" actId="948"/>
        <pc:sldMkLst>
          <pc:docMk/>
          <pc:sldMk cId="453686041" sldId="275"/>
        </pc:sldMkLst>
        <pc:spChg chg="mod">
          <ac:chgData name="hui xu" userId="70b675938bab3b5e" providerId="LiveId" clId="{AC82F9CA-29EB-4A10-8D17-494C097D2021}" dt="2020-09-01T01:33:33.723" v="3841" actId="948"/>
          <ac:spMkLst>
            <pc:docMk/>
            <pc:sldMk cId="453686041" sldId="275"/>
            <ac:spMk id="3" creationId="{00000000-0000-0000-0000-000000000000}"/>
          </ac:spMkLst>
        </pc:spChg>
      </pc:sldChg>
      <pc:sldChg chg="modSp mod">
        <pc:chgData name="hui xu" userId="70b675938bab3b5e" providerId="LiveId" clId="{AC82F9CA-29EB-4A10-8D17-494C097D2021}" dt="2020-09-01T00:20:01.414" v="3314" actId="14100"/>
        <pc:sldMkLst>
          <pc:docMk/>
          <pc:sldMk cId="3460283127" sldId="276"/>
        </pc:sldMkLst>
        <pc:spChg chg="mod">
          <ac:chgData name="hui xu" userId="70b675938bab3b5e" providerId="LiveId" clId="{AC82F9CA-29EB-4A10-8D17-494C097D2021}" dt="2020-09-01T00:18:06.615" v="3274" actId="255"/>
          <ac:spMkLst>
            <pc:docMk/>
            <pc:sldMk cId="3460283127" sldId="276"/>
            <ac:spMk id="9" creationId="{00000000-0000-0000-0000-000000000000}"/>
          </ac:spMkLst>
        </pc:spChg>
        <pc:spChg chg="mod">
          <ac:chgData name="hui xu" userId="70b675938bab3b5e" providerId="LiveId" clId="{AC82F9CA-29EB-4A10-8D17-494C097D2021}" dt="2020-09-01T00:18:06.615" v="3274" actId="255"/>
          <ac:spMkLst>
            <pc:docMk/>
            <pc:sldMk cId="3460283127" sldId="276"/>
            <ac:spMk id="30" creationId="{00000000-0000-0000-0000-000000000000}"/>
          </ac:spMkLst>
        </pc:spChg>
        <pc:spChg chg="mod">
          <ac:chgData name="hui xu" userId="70b675938bab3b5e" providerId="LiveId" clId="{AC82F9CA-29EB-4A10-8D17-494C097D2021}" dt="2020-09-01T00:18:06.615" v="3274" actId="255"/>
          <ac:spMkLst>
            <pc:docMk/>
            <pc:sldMk cId="3460283127" sldId="276"/>
            <ac:spMk id="34" creationId="{00000000-0000-0000-0000-000000000000}"/>
          </ac:spMkLst>
        </pc:spChg>
        <pc:spChg chg="mod">
          <ac:chgData name="hui xu" userId="70b675938bab3b5e" providerId="LiveId" clId="{AC82F9CA-29EB-4A10-8D17-494C097D2021}" dt="2020-09-01T00:18:06.615" v="3274" actId="255"/>
          <ac:spMkLst>
            <pc:docMk/>
            <pc:sldMk cId="3460283127" sldId="276"/>
            <ac:spMk id="38" creationId="{00000000-0000-0000-0000-000000000000}"/>
          </ac:spMkLst>
        </pc:spChg>
        <pc:spChg chg="mod">
          <ac:chgData name="hui xu" userId="70b675938bab3b5e" providerId="LiveId" clId="{AC82F9CA-29EB-4A10-8D17-494C097D2021}" dt="2020-09-01T00:18:06.615" v="3274" actId="255"/>
          <ac:spMkLst>
            <pc:docMk/>
            <pc:sldMk cId="3460283127" sldId="276"/>
            <ac:spMk id="39" creationId="{00000000-0000-0000-0000-000000000000}"/>
          </ac:spMkLst>
        </pc:spChg>
        <pc:spChg chg="mod">
          <ac:chgData name="hui xu" userId="70b675938bab3b5e" providerId="LiveId" clId="{AC82F9CA-29EB-4A10-8D17-494C097D2021}" dt="2020-09-01T00:18:06.615" v="3274" actId="255"/>
          <ac:spMkLst>
            <pc:docMk/>
            <pc:sldMk cId="3460283127" sldId="276"/>
            <ac:spMk id="40" creationId="{00000000-0000-0000-0000-000000000000}"/>
          </ac:spMkLst>
        </pc:spChg>
        <pc:spChg chg="mod">
          <ac:chgData name="hui xu" userId="70b675938bab3b5e" providerId="LiveId" clId="{AC82F9CA-29EB-4A10-8D17-494C097D2021}" dt="2020-09-01T00:18:06.615" v="3274" actId="255"/>
          <ac:spMkLst>
            <pc:docMk/>
            <pc:sldMk cId="3460283127" sldId="276"/>
            <ac:spMk id="48" creationId="{00000000-0000-0000-0000-000000000000}"/>
          </ac:spMkLst>
        </pc:spChg>
        <pc:spChg chg="mod">
          <ac:chgData name="hui xu" userId="70b675938bab3b5e" providerId="LiveId" clId="{AC82F9CA-29EB-4A10-8D17-494C097D2021}" dt="2020-09-01T00:18:06.615" v="3274" actId="255"/>
          <ac:spMkLst>
            <pc:docMk/>
            <pc:sldMk cId="3460283127" sldId="276"/>
            <ac:spMk id="49" creationId="{00000000-0000-0000-0000-000000000000}"/>
          </ac:spMkLst>
        </pc:spChg>
        <pc:spChg chg="mod">
          <ac:chgData name="hui xu" userId="70b675938bab3b5e" providerId="LiveId" clId="{AC82F9CA-29EB-4A10-8D17-494C097D2021}" dt="2020-09-01T00:18:06.615" v="3274" actId="255"/>
          <ac:spMkLst>
            <pc:docMk/>
            <pc:sldMk cId="3460283127" sldId="276"/>
            <ac:spMk id="51" creationId="{00000000-0000-0000-0000-000000000000}"/>
          </ac:spMkLst>
        </pc:spChg>
        <pc:spChg chg="mod">
          <ac:chgData name="hui xu" userId="70b675938bab3b5e" providerId="LiveId" clId="{AC82F9CA-29EB-4A10-8D17-494C097D2021}" dt="2020-09-01T00:20:01.414" v="3314" actId="14100"/>
          <ac:spMkLst>
            <pc:docMk/>
            <pc:sldMk cId="3460283127" sldId="276"/>
            <ac:spMk id="59" creationId="{00000000-0000-0000-0000-000000000000}"/>
          </ac:spMkLst>
        </pc:spChg>
        <pc:grpChg chg="mod">
          <ac:chgData name="hui xu" userId="70b675938bab3b5e" providerId="LiveId" clId="{AC82F9CA-29EB-4A10-8D17-494C097D2021}" dt="2020-09-01T00:18:06.615" v="3274" actId="255"/>
          <ac:grpSpMkLst>
            <pc:docMk/>
            <pc:sldMk cId="3460283127" sldId="276"/>
            <ac:grpSpMk id="6" creationId="{00000000-0000-0000-0000-000000000000}"/>
          </ac:grpSpMkLst>
        </pc:grpChg>
        <pc:picChg chg="mod">
          <ac:chgData name="hui xu" userId="70b675938bab3b5e" providerId="LiveId" clId="{AC82F9CA-29EB-4A10-8D17-494C097D2021}" dt="2020-09-01T00:18:06.615" v="3274" actId="255"/>
          <ac:picMkLst>
            <pc:docMk/>
            <pc:sldMk cId="3460283127" sldId="276"/>
            <ac:picMk id="2" creationId="{00000000-0000-0000-0000-000000000000}"/>
          </ac:picMkLst>
        </pc:picChg>
        <pc:picChg chg="mod">
          <ac:chgData name="hui xu" userId="70b675938bab3b5e" providerId="LiveId" clId="{AC82F9CA-29EB-4A10-8D17-494C097D2021}" dt="2020-09-01T00:18:06.615" v="3274" actId="255"/>
          <ac:picMkLst>
            <pc:docMk/>
            <pc:sldMk cId="3460283127" sldId="276"/>
            <ac:picMk id="5" creationId="{00000000-0000-0000-0000-000000000000}"/>
          </ac:picMkLst>
        </pc:picChg>
        <pc:picChg chg="mod">
          <ac:chgData name="hui xu" userId="70b675938bab3b5e" providerId="LiveId" clId="{AC82F9CA-29EB-4A10-8D17-494C097D2021}" dt="2020-09-01T00:18:06.615" v="3274" actId="255"/>
          <ac:picMkLst>
            <pc:docMk/>
            <pc:sldMk cId="3460283127" sldId="276"/>
            <ac:picMk id="16" creationId="{00000000-0000-0000-0000-000000000000}"/>
          </ac:picMkLst>
        </pc:picChg>
        <pc:picChg chg="mod">
          <ac:chgData name="hui xu" userId="70b675938bab3b5e" providerId="LiveId" clId="{AC82F9CA-29EB-4A10-8D17-494C097D2021}" dt="2020-09-01T00:18:06.615" v="3274" actId="255"/>
          <ac:picMkLst>
            <pc:docMk/>
            <pc:sldMk cId="3460283127" sldId="276"/>
            <ac:picMk id="17" creationId="{00000000-0000-0000-0000-000000000000}"/>
          </ac:picMkLst>
        </pc:picChg>
        <pc:picChg chg="mod">
          <ac:chgData name="hui xu" userId="70b675938bab3b5e" providerId="LiveId" clId="{AC82F9CA-29EB-4A10-8D17-494C097D2021}" dt="2020-09-01T00:18:06.615" v="3274" actId="255"/>
          <ac:picMkLst>
            <pc:docMk/>
            <pc:sldMk cId="3460283127" sldId="276"/>
            <ac:picMk id="18" creationId="{00000000-0000-0000-0000-000000000000}"/>
          </ac:picMkLst>
        </pc:picChg>
        <pc:cxnChg chg="mod">
          <ac:chgData name="hui xu" userId="70b675938bab3b5e" providerId="LiveId" clId="{AC82F9CA-29EB-4A10-8D17-494C097D2021}" dt="2020-09-01T00:18:06.615" v="3274" actId="255"/>
          <ac:cxnSpMkLst>
            <pc:docMk/>
            <pc:sldMk cId="3460283127" sldId="276"/>
            <ac:cxnSpMk id="12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8:06.615" v="3274" actId="255"/>
          <ac:cxnSpMkLst>
            <pc:docMk/>
            <pc:sldMk cId="3460283127" sldId="276"/>
            <ac:cxnSpMk id="20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8:06.615" v="3274" actId="255"/>
          <ac:cxnSpMkLst>
            <pc:docMk/>
            <pc:sldMk cId="3460283127" sldId="276"/>
            <ac:cxnSpMk id="21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8:06.615" v="3274" actId="255"/>
          <ac:cxnSpMkLst>
            <pc:docMk/>
            <pc:sldMk cId="3460283127" sldId="276"/>
            <ac:cxnSpMk id="24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8:06.615" v="3274" actId="255"/>
          <ac:cxnSpMkLst>
            <pc:docMk/>
            <pc:sldMk cId="3460283127" sldId="276"/>
            <ac:cxnSpMk id="27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8:06.615" v="3274" actId="255"/>
          <ac:cxnSpMkLst>
            <pc:docMk/>
            <pc:sldMk cId="3460283127" sldId="276"/>
            <ac:cxnSpMk id="32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8:06.615" v="3274" actId="255"/>
          <ac:cxnSpMkLst>
            <pc:docMk/>
            <pc:sldMk cId="3460283127" sldId="276"/>
            <ac:cxnSpMk id="36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8:06.615" v="3274" actId="255"/>
          <ac:cxnSpMkLst>
            <pc:docMk/>
            <pc:sldMk cId="3460283127" sldId="276"/>
            <ac:cxnSpMk id="41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8:06.615" v="3274" actId="255"/>
          <ac:cxnSpMkLst>
            <pc:docMk/>
            <pc:sldMk cId="3460283127" sldId="276"/>
            <ac:cxnSpMk id="42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8:06.615" v="3274" actId="255"/>
          <ac:cxnSpMkLst>
            <pc:docMk/>
            <pc:sldMk cId="3460283127" sldId="276"/>
            <ac:cxnSpMk id="44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8:06.615" v="3274" actId="255"/>
          <ac:cxnSpMkLst>
            <pc:docMk/>
            <pc:sldMk cId="3460283127" sldId="276"/>
            <ac:cxnSpMk id="45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8:06.615" v="3274" actId="255"/>
          <ac:cxnSpMkLst>
            <pc:docMk/>
            <pc:sldMk cId="3460283127" sldId="276"/>
            <ac:cxnSpMk id="47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8:06.615" v="3274" actId="255"/>
          <ac:cxnSpMkLst>
            <pc:docMk/>
            <pc:sldMk cId="3460283127" sldId="276"/>
            <ac:cxnSpMk id="50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8:06.615" v="3274" actId="255"/>
          <ac:cxnSpMkLst>
            <pc:docMk/>
            <pc:sldMk cId="3460283127" sldId="276"/>
            <ac:cxnSpMk id="52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8:06.615" v="3274" actId="255"/>
          <ac:cxnSpMkLst>
            <pc:docMk/>
            <pc:sldMk cId="3460283127" sldId="276"/>
            <ac:cxnSpMk id="53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8:06.615" v="3274" actId="255"/>
          <ac:cxnSpMkLst>
            <pc:docMk/>
            <pc:sldMk cId="3460283127" sldId="276"/>
            <ac:cxnSpMk id="54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18:06.615" v="3274" actId="255"/>
          <ac:cxnSpMkLst>
            <pc:docMk/>
            <pc:sldMk cId="3460283127" sldId="276"/>
            <ac:cxnSpMk id="58" creationId="{00000000-0000-0000-0000-000000000000}"/>
          </ac:cxnSpMkLst>
        </pc:cxnChg>
      </pc:sldChg>
      <pc:sldChg chg="modSp mod">
        <pc:chgData name="hui xu" userId="70b675938bab3b5e" providerId="LiveId" clId="{AC82F9CA-29EB-4A10-8D17-494C097D2021}" dt="2020-09-01T00:23:17.110" v="3382" actId="14100"/>
        <pc:sldMkLst>
          <pc:docMk/>
          <pc:sldMk cId="3584086458" sldId="277"/>
        </pc:sldMkLst>
        <pc:spChg chg="mod">
          <ac:chgData name="hui xu" userId="70b675938bab3b5e" providerId="LiveId" clId="{AC82F9CA-29EB-4A10-8D17-494C097D2021}" dt="2020-09-01T00:21:39.438" v="3355" actId="1038"/>
          <ac:spMkLst>
            <pc:docMk/>
            <pc:sldMk cId="3584086458" sldId="277"/>
            <ac:spMk id="7" creationId="{00000000-0000-0000-0000-000000000000}"/>
          </ac:spMkLst>
        </pc:spChg>
        <pc:spChg chg="mod">
          <ac:chgData name="hui xu" userId="70b675938bab3b5e" providerId="LiveId" clId="{AC82F9CA-29EB-4A10-8D17-494C097D2021}" dt="2020-09-01T00:21:47.510" v="3361"/>
          <ac:spMkLst>
            <pc:docMk/>
            <pc:sldMk cId="3584086458" sldId="277"/>
            <ac:spMk id="9" creationId="{00000000-0000-0000-0000-000000000000}"/>
          </ac:spMkLst>
        </pc:spChg>
        <pc:spChg chg="mod">
          <ac:chgData name="hui xu" userId="70b675938bab3b5e" providerId="LiveId" clId="{AC82F9CA-29EB-4A10-8D17-494C097D2021}" dt="2020-09-01T00:21:39.438" v="3355" actId="1038"/>
          <ac:spMkLst>
            <pc:docMk/>
            <pc:sldMk cId="3584086458" sldId="277"/>
            <ac:spMk id="30" creationId="{00000000-0000-0000-0000-000000000000}"/>
          </ac:spMkLst>
        </pc:spChg>
        <pc:spChg chg="mod">
          <ac:chgData name="hui xu" userId="70b675938bab3b5e" providerId="LiveId" clId="{AC82F9CA-29EB-4A10-8D17-494C097D2021}" dt="2020-09-01T00:21:39.438" v="3355" actId="1038"/>
          <ac:spMkLst>
            <pc:docMk/>
            <pc:sldMk cId="3584086458" sldId="277"/>
            <ac:spMk id="34" creationId="{00000000-0000-0000-0000-000000000000}"/>
          </ac:spMkLst>
        </pc:spChg>
        <pc:spChg chg="mod">
          <ac:chgData name="hui xu" userId="70b675938bab3b5e" providerId="LiveId" clId="{AC82F9CA-29EB-4A10-8D17-494C097D2021}" dt="2020-09-01T00:21:39.438" v="3355" actId="1038"/>
          <ac:spMkLst>
            <pc:docMk/>
            <pc:sldMk cId="3584086458" sldId="277"/>
            <ac:spMk id="38" creationId="{00000000-0000-0000-0000-000000000000}"/>
          </ac:spMkLst>
        </pc:spChg>
        <pc:spChg chg="mod">
          <ac:chgData name="hui xu" userId="70b675938bab3b5e" providerId="LiveId" clId="{AC82F9CA-29EB-4A10-8D17-494C097D2021}" dt="2020-09-01T00:21:39.438" v="3355" actId="1038"/>
          <ac:spMkLst>
            <pc:docMk/>
            <pc:sldMk cId="3584086458" sldId="277"/>
            <ac:spMk id="39" creationId="{00000000-0000-0000-0000-000000000000}"/>
          </ac:spMkLst>
        </pc:spChg>
        <pc:spChg chg="mod">
          <ac:chgData name="hui xu" userId="70b675938bab3b5e" providerId="LiveId" clId="{AC82F9CA-29EB-4A10-8D17-494C097D2021}" dt="2020-09-01T00:21:39.438" v="3355" actId="1038"/>
          <ac:spMkLst>
            <pc:docMk/>
            <pc:sldMk cId="3584086458" sldId="277"/>
            <ac:spMk id="40" creationId="{00000000-0000-0000-0000-000000000000}"/>
          </ac:spMkLst>
        </pc:spChg>
        <pc:spChg chg="mod">
          <ac:chgData name="hui xu" userId="70b675938bab3b5e" providerId="LiveId" clId="{AC82F9CA-29EB-4A10-8D17-494C097D2021}" dt="2020-09-01T00:21:39.438" v="3355" actId="1038"/>
          <ac:spMkLst>
            <pc:docMk/>
            <pc:sldMk cId="3584086458" sldId="277"/>
            <ac:spMk id="49" creationId="{00000000-0000-0000-0000-000000000000}"/>
          </ac:spMkLst>
        </pc:spChg>
        <pc:spChg chg="mod">
          <ac:chgData name="hui xu" userId="70b675938bab3b5e" providerId="LiveId" clId="{AC82F9CA-29EB-4A10-8D17-494C097D2021}" dt="2020-09-01T00:21:39.438" v="3355" actId="1038"/>
          <ac:spMkLst>
            <pc:docMk/>
            <pc:sldMk cId="3584086458" sldId="277"/>
            <ac:spMk id="51" creationId="{00000000-0000-0000-0000-000000000000}"/>
          </ac:spMkLst>
        </pc:spChg>
        <pc:spChg chg="mod">
          <ac:chgData name="hui xu" userId="70b675938bab3b5e" providerId="LiveId" clId="{AC82F9CA-29EB-4A10-8D17-494C097D2021}" dt="2020-09-01T00:23:17.110" v="3382" actId="14100"/>
          <ac:spMkLst>
            <pc:docMk/>
            <pc:sldMk cId="3584086458" sldId="277"/>
            <ac:spMk id="59" creationId="{00000000-0000-0000-0000-000000000000}"/>
          </ac:spMkLst>
        </pc:spChg>
        <pc:grpChg chg="mod">
          <ac:chgData name="hui xu" userId="70b675938bab3b5e" providerId="LiveId" clId="{AC82F9CA-29EB-4A10-8D17-494C097D2021}" dt="2020-09-01T00:21:39.438" v="3355" actId="1038"/>
          <ac:grpSpMkLst>
            <pc:docMk/>
            <pc:sldMk cId="3584086458" sldId="277"/>
            <ac:grpSpMk id="6" creationId="{00000000-0000-0000-0000-000000000000}"/>
          </ac:grpSpMkLst>
        </pc:grpChg>
        <pc:picChg chg="mod">
          <ac:chgData name="hui xu" userId="70b675938bab3b5e" providerId="LiveId" clId="{AC82F9CA-29EB-4A10-8D17-494C097D2021}" dt="2020-09-01T00:21:39.438" v="3355" actId="1038"/>
          <ac:picMkLst>
            <pc:docMk/>
            <pc:sldMk cId="3584086458" sldId="277"/>
            <ac:picMk id="2" creationId="{00000000-0000-0000-0000-000000000000}"/>
          </ac:picMkLst>
        </pc:picChg>
        <pc:picChg chg="mod">
          <ac:chgData name="hui xu" userId="70b675938bab3b5e" providerId="LiveId" clId="{AC82F9CA-29EB-4A10-8D17-494C097D2021}" dt="2020-09-01T00:21:39.438" v="3355" actId="1038"/>
          <ac:picMkLst>
            <pc:docMk/>
            <pc:sldMk cId="3584086458" sldId="277"/>
            <ac:picMk id="3" creationId="{00000000-0000-0000-0000-000000000000}"/>
          </ac:picMkLst>
        </pc:picChg>
        <pc:picChg chg="mod">
          <ac:chgData name="hui xu" userId="70b675938bab3b5e" providerId="LiveId" clId="{AC82F9CA-29EB-4A10-8D17-494C097D2021}" dt="2020-09-01T00:21:39.438" v="3355" actId="1038"/>
          <ac:picMkLst>
            <pc:docMk/>
            <pc:sldMk cId="3584086458" sldId="277"/>
            <ac:picMk id="5" creationId="{00000000-0000-0000-0000-000000000000}"/>
          </ac:picMkLst>
        </pc:picChg>
        <pc:picChg chg="mod">
          <ac:chgData name="hui xu" userId="70b675938bab3b5e" providerId="LiveId" clId="{AC82F9CA-29EB-4A10-8D17-494C097D2021}" dt="2020-09-01T00:21:39.438" v="3355" actId="1038"/>
          <ac:picMkLst>
            <pc:docMk/>
            <pc:sldMk cId="3584086458" sldId="277"/>
            <ac:picMk id="8" creationId="{00000000-0000-0000-0000-000000000000}"/>
          </ac:picMkLst>
        </pc:picChg>
        <pc:picChg chg="mod">
          <ac:chgData name="hui xu" userId="70b675938bab3b5e" providerId="LiveId" clId="{AC82F9CA-29EB-4A10-8D17-494C097D2021}" dt="2020-09-01T00:21:39.438" v="3355" actId="1038"/>
          <ac:picMkLst>
            <pc:docMk/>
            <pc:sldMk cId="3584086458" sldId="277"/>
            <ac:picMk id="16" creationId="{00000000-0000-0000-0000-000000000000}"/>
          </ac:picMkLst>
        </pc:picChg>
        <pc:picChg chg="mod">
          <ac:chgData name="hui xu" userId="70b675938bab3b5e" providerId="LiveId" clId="{AC82F9CA-29EB-4A10-8D17-494C097D2021}" dt="2020-09-01T00:21:39.438" v="3355" actId="1038"/>
          <ac:picMkLst>
            <pc:docMk/>
            <pc:sldMk cId="3584086458" sldId="277"/>
            <ac:picMk id="17" creationId="{00000000-0000-0000-0000-000000000000}"/>
          </ac:picMkLst>
        </pc:picChg>
        <pc:cxnChg chg="mod">
          <ac:chgData name="hui xu" userId="70b675938bab3b5e" providerId="LiveId" clId="{AC82F9CA-29EB-4A10-8D17-494C097D2021}" dt="2020-09-01T00:21:39.438" v="3355" actId="1038"/>
          <ac:cxnSpMkLst>
            <pc:docMk/>
            <pc:sldMk cId="3584086458" sldId="277"/>
            <ac:cxnSpMk id="12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21:39.438" v="3355" actId="1038"/>
          <ac:cxnSpMkLst>
            <pc:docMk/>
            <pc:sldMk cId="3584086458" sldId="277"/>
            <ac:cxnSpMk id="20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21:39.438" v="3355" actId="1038"/>
          <ac:cxnSpMkLst>
            <pc:docMk/>
            <pc:sldMk cId="3584086458" sldId="277"/>
            <ac:cxnSpMk id="21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21:39.438" v="3355" actId="1038"/>
          <ac:cxnSpMkLst>
            <pc:docMk/>
            <pc:sldMk cId="3584086458" sldId="277"/>
            <ac:cxnSpMk id="24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21:39.438" v="3355" actId="1038"/>
          <ac:cxnSpMkLst>
            <pc:docMk/>
            <pc:sldMk cId="3584086458" sldId="277"/>
            <ac:cxnSpMk id="27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21:39.438" v="3355" actId="1038"/>
          <ac:cxnSpMkLst>
            <pc:docMk/>
            <pc:sldMk cId="3584086458" sldId="277"/>
            <ac:cxnSpMk id="32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21:39.438" v="3355" actId="1038"/>
          <ac:cxnSpMkLst>
            <pc:docMk/>
            <pc:sldMk cId="3584086458" sldId="277"/>
            <ac:cxnSpMk id="36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21:39.438" v="3355" actId="1038"/>
          <ac:cxnSpMkLst>
            <pc:docMk/>
            <pc:sldMk cId="3584086458" sldId="277"/>
            <ac:cxnSpMk id="41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21:39.438" v="3355" actId="1038"/>
          <ac:cxnSpMkLst>
            <pc:docMk/>
            <pc:sldMk cId="3584086458" sldId="277"/>
            <ac:cxnSpMk id="42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21:39.438" v="3355" actId="1038"/>
          <ac:cxnSpMkLst>
            <pc:docMk/>
            <pc:sldMk cId="3584086458" sldId="277"/>
            <ac:cxnSpMk id="44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21:39.438" v="3355" actId="1038"/>
          <ac:cxnSpMkLst>
            <pc:docMk/>
            <pc:sldMk cId="3584086458" sldId="277"/>
            <ac:cxnSpMk id="50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21:39.438" v="3355" actId="1038"/>
          <ac:cxnSpMkLst>
            <pc:docMk/>
            <pc:sldMk cId="3584086458" sldId="277"/>
            <ac:cxnSpMk id="52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21:39.438" v="3355" actId="1038"/>
          <ac:cxnSpMkLst>
            <pc:docMk/>
            <pc:sldMk cId="3584086458" sldId="277"/>
            <ac:cxnSpMk id="53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21:39.438" v="3355" actId="1038"/>
          <ac:cxnSpMkLst>
            <pc:docMk/>
            <pc:sldMk cId="3584086458" sldId="277"/>
            <ac:cxnSpMk id="54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21:39.438" v="3355" actId="1038"/>
          <ac:cxnSpMkLst>
            <pc:docMk/>
            <pc:sldMk cId="3584086458" sldId="277"/>
            <ac:cxnSpMk id="58" creationId="{00000000-0000-0000-0000-000000000000}"/>
          </ac:cxnSpMkLst>
        </pc:cxnChg>
      </pc:sldChg>
      <pc:sldChg chg="modSp add del mod modAnim">
        <pc:chgData name="hui xu" userId="70b675938bab3b5e" providerId="LiveId" clId="{AC82F9CA-29EB-4A10-8D17-494C097D2021}" dt="2020-09-13T12:11:02.070" v="8720" actId="5793"/>
        <pc:sldMkLst>
          <pc:docMk/>
          <pc:sldMk cId="323370364" sldId="278"/>
        </pc:sldMkLst>
        <pc:spChg chg="mod">
          <ac:chgData name="hui xu" userId="70b675938bab3b5e" providerId="LiveId" clId="{AC82F9CA-29EB-4A10-8D17-494C097D2021}" dt="2020-09-13T12:11:02.070" v="8720" actId="5793"/>
          <ac:spMkLst>
            <pc:docMk/>
            <pc:sldMk cId="323370364" sldId="278"/>
            <ac:spMk id="3" creationId="{00000000-0000-0000-0000-000000000000}"/>
          </ac:spMkLst>
        </pc:spChg>
      </pc:sldChg>
      <pc:sldChg chg="modSp mod">
        <pc:chgData name="hui xu" userId="70b675938bab3b5e" providerId="LiveId" clId="{AC82F9CA-29EB-4A10-8D17-494C097D2021}" dt="2020-09-01T01:20:34.825" v="3801" actId="404"/>
        <pc:sldMkLst>
          <pc:docMk/>
          <pc:sldMk cId="763519197" sldId="280"/>
        </pc:sldMkLst>
        <pc:spChg chg="mod">
          <ac:chgData name="hui xu" userId="70b675938bab3b5e" providerId="LiveId" clId="{AC82F9CA-29EB-4A10-8D17-494C097D2021}" dt="2020-09-01T01:20:09.433" v="3798" actId="20577"/>
          <ac:spMkLst>
            <pc:docMk/>
            <pc:sldMk cId="763519197" sldId="280"/>
            <ac:spMk id="4" creationId="{00000000-0000-0000-0000-000000000000}"/>
          </ac:spMkLst>
        </pc:spChg>
        <pc:spChg chg="mod">
          <ac:chgData name="hui xu" userId="70b675938bab3b5e" providerId="LiveId" clId="{AC82F9CA-29EB-4A10-8D17-494C097D2021}" dt="2020-09-01T00:51:17.833" v="3664" actId="1038"/>
          <ac:spMkLst>
            <pc:docMk/>
            <pc:sldMk cId="763519197" sldId="280"/>
            <ac:spMk id="7" creationId="{00000000-0000-0000-0000-000000000000}"/>
          </ac:spMkLst>
        </pc:spChg>
        <pc:spChg chg="mod">
          <ac:chgData name="hui xu" userId="70b675938bab3b5e" providerId="LiveId" clId="{AC82F9CA-29EB-4A10-8D17-494C097D2021}" dt="2020-09-01T00:51:29.645" v="3666" actId="14100"/>
          <ac:spMkLst>
            <pc:docMk/>
            <pc:sldMk cId="763519197" sldId="280"/>
            <ac:spMk id="18" creationId="{00000000-0000-0000-0000-000000000000}"/>
          </ac:spMkLst>
        </pc:spChg>
        <pc:spChg chg="mod">
          <ac:chgData name="hui xu" userId="70b675938bab3b5e" providerId="LiveId" clId="{AC82F9CA-29EB-4A10-8D17-494C097D2021}" dt="2020-09-01T00:51:17.833" v="3664" actId="1038"/>
          <ac:spMkLst>
            <pc:docMk/>
            <pc:sldMk cId="763519197" sldId="280"/>
            <ac:spMk id="28" creationId="{00000000-0000-0000-0000-000000000000}"/>
          </ac:spMkLst>
        </pc:spChg>
        <pc:spChg chg="mod">
          <ac:chgData name="hui xu" userId="70b675938bab3b5e" providerId="LiveId" clId="{AC82F9CA-29EB-4A10-8D17-494C097D2021}" dt="2020-09-01T00:51:17.833" v="3664" actId="1038"/>
          <ac:spMkLst>
            <pc:docMk/>
            <pc:sldMk cId="763519197" sldId="280"/>
            <ac:spMk id="29" creationId="{00000000-0000-0000-0000-000000000000}"/>
          </ac:spMkLst>
        </pc:spChg>
        <pc:spChg chg="mod">
          <ac:chgData name="hui xu" userId="70b675938bab3b5e" providerId="LiveId" clId="{AC82F9CA-29EB-4A10-8D17-494C097D2021}" dt="2020-09-01T00:51:17.833" v="3664" actId="1038"/>
          <ac:spMkLst>
            <pc:docMk/>
            <pc:sldMk cId="763519197" sldId="280"/>
            <ac:spMk id="30" creationId="{00000000-0000-0000-0000-000000000000}"/>
          </ac:spMkLst>
        </pc:spChg>
        <pc:spChg chg="mod">
          <ac:chgData name="hui xu" userId="70b675938bab3b5e" providerId="LiveId" clId="{AC82F9CA-29EB-4A10-8D17-494C097D2021}" dt="2020-09-01T01:16:45.315" v="3763" actId="20577"/>
          <ac:spMkLst>
            <pc:docMk/>
            <pc:sldMk cId="763519197" sldId="280"/>
            <ac:spMk id="34" creationId="{00000000-0000-0000-0000-000000000000}"/>
          </ac:spMkLst>
        </pc:spChg>
        <pc:spChg chg="mod">
          <ac:chgData name="hui xu" userId="70b675938bab3b5e" providerId="LiveId" clId="{AC82F9CA-29EB-4A10-8D17-494C097D2021}" dt="2020-09-01T00:51:17.833" v="3664" actId="1038"/>
          <ac:spMkLst>
            <pc:docMk/>
            <pc:sldMk cId="763519197" sldId="280"/>
            <ac:spMk id="35" creationId="{00000000-0000-0000-0000-000000000000}"/>
          </ac:spMkLst>
        </pc:spChg>
        <pc:spChg chg="mod">
          <ac:chgData name="hui xu" userId="70b675938bab3b5e" providerId="LiveId" clId="{AC82F9CA-29EB-4A10-8D17-494C097D2021}" dt="2020-09-01T00:51:17.833" v="3664" actId="1038"/>
          <ac:spMkLst>
            <pc:docMk/>
            <pc:sldMk cId="763519197" sldId="280"/>
            <ac:spMk id="37" creationId="{00000000-0000-0000-0000-000000000000}"/>
          </ac:spMkLst>
        </pc:spChg>
        <pc:spChg chg="mod">
          <ac:chgData name="hui xu" userId="70b675938bab3b5e" providerId="LiveId" clId="{AC82F9CA-29EB-4A10-8D17-494C097D2021}" dt="2020-09-01T00:51:17.833" v="3664" actId="1038"/>
          <ac:spMkLst>
            <pc:docMk/>
            <pc:sldMk cId="763519197" sldId="280"/>
            <ac:spMk id="38" creationId="{00000000-0000-0000-0000-000000000000}"/>
          </ac:spMkLst>
        </pc:spChg>
        <pc:spChg chg="mod">
          <ac:chgData name="hui xu" userId="70b675938bab3b5e" providerId="LiveId" clId="{AC82F9CA-29EB-4A10-8D17-494C097D2021}" dt="2020-09-01T00:51:17.833" v="3664" actId="1038"/>
          <ac:spMkLst>
            <pc:docMk/>
            <pc:sldMk cId="763519197" sldId="280"/>
            <ac:spMk id="39" creationId="{00000000-0000-0000-0000-000000000000}"/>
          </ac:spMkLst>
        </pc:spChg>
        <pc:spChg chg="mod">
          <ac:chgData name="hui xu" userId="70b675938bab3b5e" providerId="LiveId" clId="{AC82F9CA-29EB-4A10-8D17-494C097D2021}" dt="2020-09-01T00:51:17.833" v="3664" actId="1038"/>
          <ac:spMkLst>
            <pc:docMk/>
            <pc:sldMk cId="763519197" sldId="280"/>
            <ac:spMk id="40" creationId="{00000000-0000-0000-0000-000000000000}"/>
          </ac:spMkLst>
        </pc:spChg>
        <pc:spChg chg="mod">
          <ac:chgData name="hui xu" userId="70b675938bab3b5e" providerId="LiveId" clId="{AC82F9CA-29EB-4A10-8D17-494C097D2021}" dt="2020-09-01T00:51:17.833" v="3664" actId="1038"/>
          <ac:spMkLst>
            <pc:docMk/>
            <pc:sldMk cId="763519197" sldId="280"/>
            <ac:spMk id="43" creationId="{00000000-0000-0000-0000-000000000000}"/>
          </ac:spMkLst>
        </pc:spChg>
        <pc:spChg chg="mod">
          <ac:chgData name="hui xu" userId="70b675938bab3b5e" providerId="LiveId" clId="{AC82F9CA-29EB-4A10-8D17-494C097D2021}" dt="2020-09-01T00:51:22.517" v="3665" actId="14100"/>
          <ac:spMkLst>
            <pc:docMk/>
            <pc:sldMk cId="763519197" sldId="280"/>
            <ac:spMk id="45" creationId="{00000000-0000-0000-0000-000000000000}"/>
          </ac:spMkLst>
        </pc:spChg>
        <pc:spChg chg="mod">
          <ac:chgData name="hui xu" userId="70b675938bab3b5e" providerId="LiveId" clId="{AC82F9CA-29EB-4A10-8D17-494C097D2021}" dt="2020-09-01T00:51:17.833" v="3664" actId="1038"/>
          <ac:spMkLst>
            <pc:docMk/>
            <pc:sldMk cId="763519197" sldId="280"/>
            <ac:spMk id="47" creationId="{00000000-0000-0000-0000-000000000000}"/>
          </ac:spMkLst>
        </pc:spChg>
        <pc:spChg chg="mod">
          <ac:chgData name="hui xu" userId="70b675938bab3b5e" providerId="LiveId" clId="{AC82F9CA-29EB-4A10-8D17-494C097D2021}" dt="2020-09-01T00:51:17.833" v="3664" actId="1038"/>
          <ac:spMkLst>
            <pc:docMk/>
            <pc:sldMk cId="763519197" sldId="280"/>
            <ac:spMk id="49" creationId="{00000000-0000-0000-0000-000000000000}"/>
          </ac:spMkLst>
        </pc:spChg>
        <pc:spChg chg="mod">
          <ac:chgData name="hui xu" userId="70b675938bab3b5e" providerId="LiveId" clId="{AC82F9CA-29EB-4A10-8D17-494C097D2021}" dt="2020-09-01T00:51:17.833" v="3664" actId="1038"/>
          <ac:spMkLst>
            <pc:docMk/>
            <pc:sldMk cId="763519197" sldId="280"/>
            <ac:spMk id="60" creationId="{00000000-0000-0000-0000-000000000000}"/>
          </ac:spMkLst>
        </pc:spChg>
        <pc:spChg chg="mod">
          <ac:chgData name="hui xu" userId="70b675938bab3b5e" providerId="LiveId" clId="{AC82F9CA-29EB-4A10-8D17-494C097D2021}" dt="2020-09-01T00:51:17.833" v="3664" actId="1038"/>
          <ac:spMkLst>
            <pc:docMk/>
            <pc:sldMk cId="763519197" sldId="280"/>
            <ac:spMk id="61" creationId="{00000000-0000-0000-0000-000000000000}"/>
          </ac:spMkLst>
        </pc:spChg>
        <pc:spChg chg="mod">
          <ac:chgData name="hui xu" userId="70b675938bab3b5e" providerId="LiveId" clId="{AC82F9CA-29EB-4A10-8D17-494C097D2021}" dt="2020-09-01T00:51:17.833" v="3664" actId="1038"/>
          <ac:spMkLst>
            <pc:docMk/>
            <pc:sldMk cId="763519197" sldId="280"/>
            <ac:spMk id="62" creationId="{00000000-0000-0000-0000-000000000000}"/>
          </ac:spMkLst>
        </pc:spChg>
        <pc:grpChg chg="mod">
          <ac:chgData name="hui xu" userId="70b675938bab3b5e" providerId="LiveId" clId="{AC82F9CA-29EB-4A10-8D17-494C097D2021}" dt="2020-09-01T00:51:17.833" v="3664" actId="1038"/>
          <ac:grpSpMkLst>
            <pc:docMk/>
            <pc:sldMk cId="763519197" sldId="280"/>
            <ac:grpSpMk id="6" creationId="{00000000-0000-0000-0000-000000000000}"/>
          </ac:grpSpMkLst>
        </pc:grpChg>
        <pc:grpChg chg="mod">
          <ac:chgData name="hui xu" userId="70b675938bab3b5e" providerId="LiveId" clId="{AC82F9CA-29EB-4A10-8D17-494C097D2021}" dt="2020-09-01T00:51:17.833" v="3664" actId="1038"/>
          <ac:grpSpMkLst>
            <pc:docMk/>
            <pc:sldMk cId="763519197" sldId="280"/>
            <ac:grpSpMk id="63" creationId="{00000000-0000-0000-0000-000000000000}"/>
          </ac:grpSpMkLst>
        </pc:grpChg>
        <pc:graphicFrameChg chg="mod modGraphic">
          <ac:chgData name="hui xu" userId="70b675938bab3b5e" providerId="LiveId" clId="{AC82F9CA-29EB-4A10-8D17-494C097D2021}" dt="2020-09-01T01:20:34.825" v="3801" actId="404"/>
          <ac:graphicFrameMkLst>
            <pc:docMk/>
            <pc:sldMk cId="763519197" sldId="280"/>
            <ac:graphicFrameMk id="26" creationId="{00000000-0000-0000-0000-000000000000}"/>
          </ac:graphicFrameMkLst>
        </pc:graphicFrameChg>
        <pc:picChg chg="mod">
          <ac:chgData name="hui xu" userId="70b675938bab3b5e" providerId="LiveId" clId="{AC82F9CA-29EB-4A10-8D17-494C097D2021}" dt="2020-09-01T00:51:17.833" v="3664" actId="1038"/>
          <ac:picMkLst>
            <pc:docMk/>
            <pc:sldMk cId="763519197" sldId="280"/>
            <ac:picMk id="3" creationId="{00000000-0000-0000-0000-000000000000}"/>
          </ac:picMkLst>
        </pc:picChg>
        <pc:picChg chg="mod">
          <ac:chgData name="hui xu" userId="70b675938bab3b5e" providerId="LiveId" clId="{AC82F9CA-29EB-4A10-8D17-494C097D2021}" dt="2020-09-01T00:51:17.833" v="3664" actId="1038"/>
          <ac:picMkLst>
            <pc:docMk/>
            <pc:sldMk cId="763519197" sldId="280"/>
            <ac:picMk id="5" creationId="{00000000-0000-0000-0000-000000000000}"/>
          </ac:picMkLst>
        </pc:picChg>
        <pc:picChg chg="mod">
          <ac:chgData name="hui xu" userId="70b675938bab3b5e" providerId="LiveId" clId="{AC82F9CA-29EB-4A10-8D17-494C097D2021}" dt="2020-09-01T00:51:17.833" v="3664" actId="1038"/>
          <ac:picMkLst>
            <pc:docMk/>
            <pc:sldMk cId="763519197" sldId="280"/>
            <ac:picMk id="8" creationId="{00000000-0000-0000-0000-000000000000}"/>
          </ac:picMkLst>
        </pc:picChg>
        <pc:picChg chg="mod">
          <ac:chgData name="hui xu" userId="70b675938bab3b5e" providerId="LiveId" clId="{AC82F9CA-29EB-4A10-8D17-494C097D2021}" dt="2020-09-01T00:51:17.833" v="3664" actId="1038"/>
          <ac:picMkLst>
            <pc:docMk/>
            <pc:sldMk cId="763519197" sldId="280"/>
            <ac:picMk id="16" creationId="{00000000-0000-0000-0000-000000000000}"/>
          </ac:picMkLst>
        </pc:picChg>
        <pc:picChg chg="mod">
          <ac:chgData name="hui xu" userId="70b675938bab3b5e" providerId="LiveId" clId="{AC82F9CA-29EB-4A10-8D17-494C097D2021}" dt="2020-09-01T00:51:17.833" v="3664" actId="1038"/>
          <ac:picMkLst>
            <pc:docMk/>
            <pc:sldMk cId="763519197" sldId="280"/>
            <ac:picMk id="17" creationId="{00000000-0000-0000-0000-000000000000}"/>
          </ac:picMkLst>
        </pc:picChg>
        <pc:cxnChg chg="mod">
          <ac:chgData name="hui xu" userId="70b675938bab3b5e" providerId="LiveId" clId="{AC82F9CA-29EB-4A10-8D17-494C097D2021}" dt="2020-09-01T00:51:17.833" v="3664" actId="1038"/>
          <ac:cxnSpMkLst>
            <pc:docMk/>
            <pc:sldMk cId="763519197" sldId="280"/>
            <ac:cxnSpMk id="20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51:17.833" v="3664" actId="1038"/>
          <ac:cxnSpMkLst>
            <pc:docMk/>
            <pc:sldMk cId="763519197" sldId="280"/>
            <ac:cxnSpMk id="21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51:17.833" v="3664" actId="1038"/>
          <ac:cxnSpMkLst>
            <pc:docMk/>
            <pc:sldMk cId="763519197" sldId="280"/>
            <ac:cxnSpMk id="24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51:17.833" v="3664" actId="1038"/>
          <ac:cxnSpMkLst>
            <pc:docMk/>
            <pc:sldMk cId="763519197" sldId="280"/>
            <ac:cxnSpMk id="27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51:17.833" v="3664" actId="1038"/>
          <ac:cxnSpMkLst>
            <pc:docMk/>
            <pc:sldMk cId="763519197" sldId="280"/>
            <ac:cxnSpMk id="41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51:17.833" v="3664" actId="1038"/>
          <ac:cxnSpMkLst>
            <pc:docMk/>
            <pc:sldMk cId="763519197" sldId="280"/>
            <ac:cxnSpMk id="42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51:17.833" v="3664" actId="1038"/>
          <ac:cxnSpMkLst>
            <pc:docMk/>
            <pc:sldMk cId="763519197" sldId="280"/>
            <ac:cxnSpMk id="50" creationId="{00000000-0000-0000-0000-000000000000}"/>
          </ac:cxnSpMkLst>
        </pc:cxnChg>
        <pc:cxnChg chg="mod">
          <ac:chgData name="hui xu" userId="70b675938bab3b5e" providerId="LiveId" clId="{AC82F9CA-29EB-4A10-8D17-494C097D2021}" dt="2020-09-01T00:51:17.833" v="3664" actId="1038"/>
          <ac:cxnSpMkLst>
            <pc:docMk/>
            <pc:sldMk cId="763519197" sldId="280"/>
            <ac:cxnSpMk id="53" creationId="{00000000-0000-0000-0000-000000000000}"/>
          </ac:cxnSpMkLst>
        </pc:cxnChg>
      </pc:sldChg>
      <pc:sldChg chg="modSp mod">
        <pc:chgData name="hui xu" userId="70b675938bab3b5e" providerId="LiveId" clId="{AC82F9CA-29EB-4A10-8D17-494C097D2021}" dt="2020-09-01T01:50:07.371" v="4051" actId="2711"/>
        <pc:sldMkLst>
          <pc:docMk/>
          <pc:sldMk cId="4241864169" sldId="281"/>
        </pc:sldMkLst>
        <pc:spChg chg="mod">
          <ac:chgData name="hui xu" userId="70b675938bab3b5e" providerId="LiveId" clId="{AC82F9CA-29EB-4A10-8D17-494C097D2021}" dt="2020-09-01T01:50:07.371" v="4051" actId="2711"/>
          <ac:spMkLst>
            <pc:docMk/>
            <pc:sldMk cId="4241864169" sldId="281"/>
            <ac:spMk id="4" creationId="{00000000-0000-0000-0000-000000000000}"/>
          </ac:spMkLst>
        </pc:spChg>
      </pc:sldChg>
      <pc:sldChg chg="addSp delSp modSp mod modClrScheme chgLayout">
        <pc:chgData name="hui xu" userId="70b675938bab3b5e" providerId="LiveId" clId="{AC82F9CA-29EB-4A10-8D17-494C097D2021}" dt="2020-09-01T02:18:46.732" v="4513" actId="20577"/>
        <pc:sldMkLst>
          <pc:docMk/>
          <pc:sldMk cId="2181810587" sldId="282"/>
        </pc:sldMkLst>
        <pc:spChg chg="mod ord">
          <ac:chgData name="hui xu" userId="70b675938bab3b5e" providerId="LiveId" clId="{AC82F9CA-29EB-4A10-8D17-494C097D2021}" dt="2020-09-01T01:52:08.102" v="4064" actId="700"/>
          <ac:spMkLst>
            <pc:docMk/>
            <pc:sldMk cId="2181810587" sldId="282"/>
            <ac:spMk id="2" creationId="{00000000-0000-0000-0000-000000000000}"/>
          </ac:spMkLst>
        </pc:spChg>
        <pc:spChg chg="mod">
          <ac:chgData name="hui xu" userId="70b675938bab3b5e" providerId="LiveId" clId="{AC82F9CA-29EB-4A10-8D17-494C097D2021}" dt="2020-09-01T01:57:17.402" v="4193" actId="1076"/>
          <ac:spMkLst>
            <pc:docMk/>
            <pc:sldMk cId="2181810587" sldId="282"/>
            <ac:spMk id="3" creationId="{00000000-0000-0000-0000-000000000000}"/>
          </ac:spMkLst>
        </pc:spChg>
        <pc:spChg chg="mod">
          <ac:chgData name="hui xu" userId="70b675938bab3b5e" providerId="LiveId" clId="{AC82F9CA-29EB-4A10-8D17-494C097D2021}" dt="2020-09-01T01:52:05.252" v="4063" actId="21"/>
          <ac:spMkLst>
            <pc:docMk/>
            <pc:sldMk cId="2181810587" sldId="282"/>
            <ac:spMk id="4" creationId="{00000000-0000-0000-0000-000000000000}"/>
          </ac:spMkLst>
        </pc:spChg>
        <pc:spChg chg="mod">
          <ac:chgData name="hui xu" userId="70b675938bab3b5e" providerId="LiveId" clId="{AC82F9CA-29EB-4A10-8D17-494C097D2021}" dt="2020-09-01T01:57:17.402" v="4193" actId="1076"/>
          <ac:spMkLst>
            <pc:docMk/>
            <pc:sldMk cId="2181810587" sldId="282"/>
            <ac:spMk id="5" creationId="{00000000-0000-0000-0000-000000000000}"/>
          </ac:spMkLst>
        </pc:spChg>
        <pc:spChg chg="mod">
          <ac:chgData name="hui xu" userId="70b675938bab3b5e" providerId="LiveId" clId="{AC82F9CA-29EB-4A10-8D17-494C097D2021}" dt="2020-09-01T01:57:17.402" v="4193" actId="1076"/>
          <ac:spMkLst>
            <pc:docMk/>
            <pc:sldMk cId="2181810587" sldId="282"/>
            <ac:spMk id="6" creationId="{00000000-0000-0000-0000-000000000000}"/>
          </ac:spMkLst>
        </pc:spChg>
        <pc:spChg chg="mod">
          <ac:chgData name="hui xu" userId="70b675938bab3b5e" providerId="LiveId" clId="{AC82F9CA-29EB-4A10-8D17-494C097D2021}" dt="2020-09-01T01:57:17.402" v="4193" actId="1076"/>
          <ac:spMkLst>
            <pc:docMk/>
            <pc:sldMk cId="2181810587" sldId="282"/>
            <ac:spMk id="7" creationId="{00000000-0000-0000-0000-000000000000}"/>
          </ac:spMkLst>
        </pc:spChg>
        <pc:spChg chg="mod">
          <ac:chgData name="hui xu" userId="70b675938bab3b5e" providerId="LiveId" clId="{AC82F9CA-29EB-4A10-8D17-494C097D2021}" dt="2020-09-01T01:57:17.402" v="4193" actId="1076"/>
          <ac:spMkLst>
            <pc:docMk/>
            <pc:sldMk cId="2181810587" sldId="282"/>
            <ac:spMk id="8" creationId="{00000000-0000-0000-0000-000000000000}"/>
          </ac:spMkLst>
        </pc:spChg>
        <pc:spChg chg="mod">
          <ac:chgData name="hui xu" userId="70b675938bab3b5e" providerId="LiveId" clId="{AC82F9CA-29EB-4A10-8D17-494C097D2021}" dt="2020-09-01T01:57:17.402" v="4193" actId="1076"/>
          <ac:spMkLst>
            <pc:docMk/>
            <pc:sldMk cId="2181810587" sldId="282"/>
            <ac:spMk id="9" creationId="{00000000-0000-0000-0000-000000000000}"/>
          </ac:spMkLst>
        </pc:spChg>
        <pc:spChg chg="mod">
          <ac:chgData name="hui xu" userId="70b675938bab3b5e" providerId="LiveId" clId="{AC82F9CA-29EB-4A10-8D17-494C097D2021}" dt="2020-09-01T01:57:17.402" v="4193" actId="1076"/>
          <ac:spMkLst>
            <pc:docMk/>
            <pc:sldMk cId="2181810587" sldId="282"/>
            <ac:spMk id="10" creationId="{00000000-0000-0000-0000-000000000000}"/>
          </ac:spMkLst>
        </pc:spChg>
        <pc:spChg chg="mod">
          <ac:chgData name="hui xu" userId="70b675938bab3b5e" providerId="LiveId" clId="{AC82F9CA-29EB-4A10-8D17-494C097D2021}" dt="2020-09-01T01:57:17.402" v="4193" actId="1076"/>
          <ac:spMkLst>
            <pc:docMk/>
            <pc:sldMk cId="2181810587" sldId="282"/>
            <ac:spMk id="11" creationId="{00000000-0000-0000-0000-000000000000}"/>
          </ac:spMkLst>
        </pc:spChg>
        <pc:spChg chg="mod">
          <ac:chgData name="hui xu" userId="70b675938bab3b5e" providerId="LiveId" clId="{AC82F9CA-29EB-4A10-8D17-494C097D2021}" dt="2020-09-01T01:57:17.402" v="4193" actId="1076"/>
          <ac:spMkLst>
            <pc:docMk/>
            <pc:sldMk cId="2181810587" sldId="282"/>
            <ac:spMk id="12" creationId="{00000000-0000-0000-0000-000000000000}"/>
          </ac:spMkLst>
        </pc:spChg>
        <pc:spChg chg="mod">
          <ac:chgData name="hui xu" userId="70b675938bab3b5e" providerId="LiveId" clId="{AC82F9CA-29EB-4A10-8D17-494C097D2021}" dt="2020-09-01T01:57:17.402" v="4193" actId="1076"/>
          <ac:spMkLst>
            <pc:docMk/>
            <pc:sldMk cId="2181810587" sldId="282"/>
            <ac:spMk id="13" creationId="{00000000-0000-0000-0000-000000000000}"/>
          </ac:spMkLst>
        </pc:spChg>
        <pc:spChg chg="mod">
          <ac:chgData name="hui xu" userId="70b675938bab3b5e" providerId="LiveId" clId="{AC82F9CA-29EB-4A10-8D17-494C097D2021}" dt="2020-09-01T01:57:17.402" v="4193" actId="1076"/>
          <ac:spMkLst>
            <pc:docMk/>
            <pc:sldMk cId="2181810587" sldId="282"/>
            <ac:spMk id="14" creationId="{00000000-0000-0000-0000-000000000000}"/>
          </ac:spMkLst>
        </pc:spChg>
        <pc:spChg chg="mod">
          <ac:chgData name="hui xu" userId="70b675938bab3b5e" providerId="LiveId" clId="{AC82F9CA-29EB-4A10-8D17-494C097D2021}" dt="2020-09-01T01:57:17.402" v="4193" actId="1076"/>
          <ac:spMkLst>
            <pc:docMk/>
            <pc:sldMk cId="2181810587" sldId="282"/>
            <ac:spMk id="15" creationId="{00000000-0000-0000-0000-000000000000}"/>
          </ac:spMkLst>
        </pc:spChg>
        <pc:spChg chg="add mod ord">
          <ac:chgData name="hui xu" userId="70b675938bab3b5e" providerId="LiveId" clId="{AC82F9CA-29EB-4A10-8D17-494C097D2021}" dt="2020-09-01T02:18:46.732" v="4513" actId="20577"/>
          <ac:spMkLst>
            <pc:docMk/>
            <pc:sldMk cId="2181810587" sldId="282"/>
            <ac:spMk id="16" creationId="{2536A022-40FF-4850-B6B2-7A9C5C88F726}"/>
          </ac:spMkLst>
        </pc:spChg>
        <pc:spChg chg="mod">
          <ac:chgData name="hui xu" userId="70b675938bab3b5e" providerId="LiveId" clId="{AC82F9CA-29EB-4A10-8D17-494C097D2021}" dt="2020-09-01T01:57:17.402" v="4193" actId="1076"/>
          <ac:spMkLst>
            <pc:docMk/>
            <pc:sldMk cId="2181810587" sldId="282"/>
            <ac:spMk id="19" creationId="{00000000-0000-0000-0000-000000000000}"/>
          </ac:spMkLst>
        </pc:spChg>
        <pc:spChg chg="mod">
          <ac:chgData name="hui xu" userId="70b675938bab3b5e" providerId="LiveId" clId="{AC82F9CA-29EB-4A10-8D17-494C097D2021}" dt="2020-09-01T01:57:17.402" v="4193" actId="1076"/>
          <ac:spMkLst>
            <pc:docMk/>
            <pc:sldMk cId="2181810587" sldId="282"/>
            <ac:spMk id="20" creationId="{00000000-0000-0000-0000-000000000000}"/>
          </ac:spMkLst>
        </pc:spChg>
        <pc:spChg chg="mod">
          <ac:chgData name="hui xu" userId="70b675938bab3b5e" providerId="LiveId" clId="{AC82F9CA-29EB-4A10-8D17-494C097D2021}" dt="2020-09-01T01:57:17.402" v="4193" actId="1076"/>
          <ac:spMkLst>
            <pc:docMk/>
            <pc:sldMk cId="2181810587" sldId="282"/>
            <ac:spMk id="21" creationId="{00000000-0000-0000-0000-000000000000}"/>
          </ac:spMkLst>
        </pc:spChg>
        <pc:spChg chg="mod">
          <ac:chgData name="hui xu" userId="70b675938bab3b5e" providerId="LiveId" clId="{AC82F9CA-29EB-4A10-8D17-494C097D2021}" dt="2020-09-01T01:57:17.402" v="4193" actId="1076"/>
          <ac:spMkLst>
            <pc:docMk/>
            <pc:sldMk cId="2181810587" sldId="282"/>
            <ac:spMk id="22" creationId="{00000000-0000-0000-0000-000000000000}"/>
          </ac:spMkLst>
        </pc:spChg>
        <pc:spChg chg="add del mod">
          <ac:chgData name="hui xu" userId="70b675938bab3b5e" providerId="LiveId" clId="{AC82F9CA-29EB-4A10-8D17-494C097D2021}" dt="2020-09-01T02:02:24.747" v="4428" actId="22"/>
          <ac:spMkLst>
            <pc:docMk/>
            <pc:sldMk cId="2181810587" sldId="282"/>
            <ac:spMk id="23" creationId="{63CC505A-59E8-4A0D-B2DB-C61BD02B596B}"/>
          </ac:spMkLst>
        </pc:spChg>
      </pc:sldChg>
      <pc:sldChg chg="modSp mod modAnim">
        <pc:chgData name="hui xu" userId="70b675938bab3b5e" providerId="LiveId" clId="{AC82F9CA-29EB-4A10-8D17-494C097D2021}" dt="2020-09-01T02:04:01.680" v="4490" actId="20577"/>
        <pc:sldMkLst>
          <pc:docMk/>
          <pc:sldMk cId="2537282982" sldId="283"/>
        </pc:sldMkLst>
        <pc:spChg chg="mod">
          <ac:chgData name="hui xu" userId="70b675938bab3b5e" providerId="LiveId" clId="{AC82F9CA-29EB-4A10-8D17-494C097D2021}" dt="2020-09-01T02:04:01.680" v="4490" actId="20577"/>
          <ac:spMkLst>
            <pc:docMk/>
            <pc:sldMk cId="2537282982" sldId="283"/>
            <ac:spMk id="4" creationId="{00000000-0000-0000-0000-000000000000}"/>
          </ac:spMkLst>
        </pc:spChg>
      </pc:sldChg>
      <pc:sldChg chg="addSp delSp modSp mod delAnim">
        <pc:chgData name="hui xu" userId="70b675938bab3b5e" providerId="LiveId" clId="{AC82F9CA-29EB-4A10-8D17-494C097D2021}" dt="2020-09-01T02:28:52.196" v="4944" actId="1076"/>
        <pc:sldMkLst>
          <pc:docMk/>
          <pc:sldMk cId="1469514176" sldId="284"/>
        </pc:sldMkLst>
        <pc:spChg chg="mod">
          <ac:chgData name="hui xu" userId="70b675938bab3b5e" providerId="LiveId" clId="{AC82F9CA-29EB-4A10-8D17-494C097D2021}" dt="2020-09-01T02:28:15.516" v="4940" actId="20577"/>
          <ac:spMkLst>
            <pc:docMk/>
            <pc:sldMk cId="1469514176" sldId="284"/>
            <ac:spMk id="2" creationId="{00000000-0000-0000-0000-000000000000}"/>
          </ac:spMkLst>
        </pc:spChg>
        <pc:spChg chg="del">
          <ac:chgData name="hui xu" userId="70b675938bab3b5e" providerId="LiveId" clId="{AC82F9CA-29EB-4A10-8D17-494C097D2021}" dt="2020-08-31T07:24:33.154" v="1591" actId="478"/>
          <ac:spMkLst>
            <pc:docMk/>
            <pc:sldMk cId="1469514176" sldId="284"/>
            <ac:spMk id="6" creationId="{00000000-0000-0000-0000-000000000000}"/>
          </ac:spMkLst>
        </pc:spChg>
        <pc:spChg chg="del">
          <ac:chgData name="hui xu" userId="70b675938bab3b5e" providerId="LiveId" clId="{AC82F9CA-29EB-4A10-8D17-494C097D2021}" dt="2020-08-31T07:24:33.154" v="1591" actId="478"/>
          <ac:spMkLst>
            <pc:docMk/>
            <pc:sldMk cId="1469514176" sldId="284"/>
            <ac:spMk id="7" creationId="{00000000-0000-0000-0000-000000000000}"/>
          </ac:spMkLst>
        </pc:spChg>
        <pc:spChg chg="del mod">
          <ac:chgData name="hui xu" userId="70b675938bab3b5e" providerId="LiveId" clId="{AC82F9CA-29EB-4A10-8D17-494C097D2021}" dt="2020-08-31T07:24:33.154" v="1591" actId="478"/>
          <ac:spMkLst>
            <pc:docMk/>
            <pc:sldMk cId="1469514176" sldId="284"/>
            <ac:spMk id="17" creationId="{00000000-0000-0000-0000-000000000000}"/>
          </ac:spMkLst>
        </pc:spChg>
        <pc:spChg chg="del mod">
          <ac:chgData name="hui xu" userId="70b675938bab3b5e" providerId="LiveId" clId="{AC82F9CA-29EB-4A10-8D17-494C097D2021}" dt="2020-08-31T07:24:33.154" v="1591" actId="478"/>
          <ac:spMkLst>
            <pc:docMk/>
            <pc:sldMk cId="1469514176" sldId="284"/>
            <ac:spMk id="18" creationId="{00000000-0000-0000-0000-000000000000}"/>
          </ac:spMkLst>
        </pc:spChg>
        <pc:spChg chg="del mod">
          <ac:chgData name="hui xu" userId="70b675938bab3b5e" providerId="LiveId" clId="{AC82F9CA-29EB-4A10-8D17-494C097D2021}" dt="2020-09-01T02:09:09.584" v="4492" actId="21"/>
          <ac:spMkLst>
            <pc:docMk/>
            <pc:sldMk cId="1469514176" sldId="284"/>
            <ac:spMk id="21" creationId="{00000000-0000-0000-0000-000000000000}"/>
          </ac:spMkLst>
        </pc:spChg>
        <pc:spChg chg="del mod">
          <ac:chgData name="hui xu" userId="70b675938bab3b5e" providerId="LiveId" clId="{AC82F9CA-29EB-4A10-8D17-494C097D2021}" dt="2020-09-01T02:09:09.584" v="4492" actId="21"/>
          <ac:spMkLst>
            <pc:docMk/>
            <pc:sldMk cId="1469514176" sldId="284"/>
            <ac:spMk id="23" creationId="{00000000-0000-0000-0000-000000000000}"/>
          </ac:spMkLst>
        </pc:spChg>
        <pc:grpChg chg="del">
          <ac:chgData name="hui xu" userId="70b675938bab3b5e" providerId="LiveId" clId="{AC82F9CA-29EB-4A10-8D17-494C097D2021}" dt="2020-08-31T07:24:33.154" v="1591" actId="478"/>
          <ac:grpSpMkLst>
            <pc:docMk/>
            <pc:sldMk cId="1469514176" sldId="284"/>
            <ac:grpSpMk id="8" creationId="{00000000-0000-0000-0000-000000000000}"/>
          </ac:grpSpMkLst>
        </pc:grpChg>
        <pc:grpChg chg="del">
          <ac:chgData name="hui xu" userId="70b675938bab3b5e" providerId="LiveId" clId="{AC82F9CA-29EB-4A10-8D17-494C097D2021}" dt="2020-08-31T07:24:33.154" v="1591" actId="478"/>
          <ac:grpSpMkLst>
            <pc:docMk/>
            <pc:sldMk cId="1469514176" sldId="284"/>
            <ac:grpSpMk id="11" creationId="{00000000-0000-0000-0000-000000000000}"/>
          </ac:grpSpMkLst>
        </pc:grpChg>
        <pc:grpChg chg="del">
          <ac:chgData name="hui xu" userId="70b675938bab3b5e" providerId="LiveId" clId="{AC82F9CA-29EB-4A10-8D17-494C097D2021}" dt="2020-08-31T07:24:33.154" v="1591" actId="478"/>
          <ac:grpSpMkLst>
            <pc:docMk/>
            <pc:sldMk cId="1469514176" sldId="284"/>
            <ac:grpSpMk id="14" creationId="{00000000-0000-0000-0000-000000000000}"/>
          </ac:grpSpMkLst>
        </pc:grpChg>
        <pc:picChg chg="add mod">
          <ac:chgData name="hui xu" userId="70b675938bab3b5e" providerId="LiveId" clId="{AC82F9CA-29EB-4A10-8D17-494C097D2021}" dt="2020-09-01T02:28:52.196" v="4944" actId="1076"/>
          <ac:picMkLst>
            <pc:docMk/>
            <pc:sldMk cId="1469514176" sldId="284"/>
            <ac:picMk id="3" creationId="{64EF9D84-64CE-4176-A5E3-A9E507EAA796}"/>
          </ac:picMkLst>
        </pc:picChg>
        <pc:picChg chg="add del mod">
          <ac:chgData name="hui xu" userId="70b675938bab3b5e" providerId="LiveId" clId="{AC82F9CA-29EB-4A10-8D17-494C097D2021}" dt="2020-09-01T02:19:53.257" v="4524" actId="21"/>
          <ac:picMkLst>
            <pc:docMk/>
            <pc:sldMk cId="1469514176" sldId="284"/>
            <ac:picMk id="5" creationId="{87801FFB-5E3B-44F4-A86C-6C76B6F76002}"/>
          </ac:picMkLst>
        </pc:picChg>
        <pc:picChg chg="add mod">
          <ac:chgData name="hui xu" userId="70b675938bab3b5e" providerId="LiveId" clId="{AC82F9CA-29EB-4A10-8D17-494C097D2021}" dt="2020-09-01T02:28:52.196" v="4944" actId="1076"/>
          <ac:picMkLst>
            <pc:docMk/>
            <pc:sldMk cId="1469514176" sldId="284"/>
            <ac:picMk id="7" creationId="{C9F3AC21-6378-4B76-ABFB-F12A7A021615}"/>
          </ac:picMkLst>
        </pc:picChg>
        <pc:picChg chg="del mod">
          <ac:chgData name="hui xu" userId="70b675938bab3b5e" providerId="LiveId" clId="{AC82F9CA-29EB-4A10-8D17-494C097D2021}" dt="2020-09-01T02:09:07.160" v="4491" actId="21"/>
          <ac:picMkLst>
            <pc:docMk/>
            <pc:sldMk cId="1469514176" sldId="284"/>
            <ac:picMk id="20" creationId="{00000000-0000-0000-0000-000000000000}"/>
          </ac:picMkLst>
        </pc:picChg>
        <pc:cxnChg chg="del">
          <ac:chgData name="hui xu" userId="70b675938bab3b5e" providerId="LiveId" clId="{AC82F9CA-29EB-4A10-8D17-494C097D2021}" dt="2020-08-31T07:24:33.154" v="1591" actId="478"/>
          <ac:cxnSpMkLst>
            <pc:docMk/>
            <pc:sldMk cId="1469514176" sldId="284"/>
            <ac:cxnSpMk id="4" creationId="{00000000-0000-0000-0000-000000000000}"/>
          </ac:cxnSpMkLst>
        </pc:cxnChg>
        <pc:cxnChg chg="del">
          <ac:chgData name="hui xu" userId="70b675938bab3b5e" providerId="LiveId" clId="{AC82F9CA-29EB-4A10-8D17-494C097D2021}" dt="2020-08-31T07:24:33.154" v="1591" actId="478"/>
          <ac:cxnSpMkLst>
            <pc:docMk/>
            <pc:sldMk cId="1469514176" sldId="284"/>
            <ac:cxnSpMk id="5" creationId="{00000000-0000-0000-0000-000000000000}"/>
          </ac:cxnSpMkLst>
        </pc:cxnChg>
      </pc:sldChg>
      <pc:sldChg chg="modSp mod">
        <pc:chgData name="hui xu" userId="70b675938bab3b5e" providerId="LiveId" clId="{AC82F9CA-29EB-4A10-8D17-494C097D2021}" dt="2020-09-01T02:54:53.582" v="5001" actId="20577"/>
        <pc:sldMkLst>
          <pc:docMk/>
          <pc:sldMk cId="2723882522" sldId="285"/>
        </pc:sldMkLst>
        <pc:spChg chg="mod">
          <ac:chgData name="hui xu" userId="70b675938bab3b5e" providerId="LiveId" clId="{AC82F9CA-29EB-4A10-8D17-494C097D2021}" dt="2020-09-01T02:23:43.449" v="4811" actId="255"/>
          <ac:spMkLst>
            <pc:docMk/>
            <pc:sldMk cId="2723882522" sldId="285"/>
            <ac:spMk id="9" creationId="{00000000-0000-0000-0000-000000000000}"/>
          </ac:spMkLst>
        </pc:spChg>
        <pc:spChg chg="mod">
          <ac:chgData name="hui xu" userId="70b675938bab3b5e" providerId="LiveId" clId="{AC82F9CA-29EB-4A10-8D17-494C097D2021}" dt="2020-09-01T02:23:43.449" v="4811" actId="255"/>
          <ac:spMkLst>
            <pc:docMk/>
            <pc:sldMk cId="2723882522" sldId="285"/>
            <ac:spMk id="30" creationId="{00000000-0000-0000-0000-000000000000}"/>
          </ac:spMkLst>
        </pc:spChg>
        <pc:spChg chg="mod">
          <ac:chgData name="hui xu" userId="70b675938bab3b5e" providerId="LiveId" clId="{AC82F9CA-29EB-4A10-8D17-494C097D2021}" dt="2020-09-01T02:23:43.449" v="4811" actId="255"/>
          <ac:spMkLst>
            <pc:docMk/>
            <pc:sldMk cId="2723882522" sldId="285"/>
            <ac:spMk id="31" creationId="{00000000-0000-0000-0000-000000000000}"/>
          </ac:spMkLst>
        </pc:spChg>
        <pc:spChg chg="mod">
          <ac:chgData name="hui xu" userId="70b675938bab3b5e" providerId="LiveId" clId="{AC82F9CA-29EB-4A10-8D17-494C097D2021}" dt="2020-09-01T02:23:43.449" v="4811" actId="255"/>
          <ac:spMkLst>
            <pc:docMk/>
            <pc:sldMk cId="2723882522" sldId="285"/>
            <ac:spMk id="38" creationId="{00000000-0000-0000-0000-000000000000}"/>
          </ac:spMkLst>
        </pc:spChg>
        <pc:spChg chg="mod">
          <ac:chgData name="hui xu" userId="70b675938bab3b5e" providerId="LiveId" clId="{AC82F9CA-29EB-4A10-8D17-494C097D2021}" dt="2020-09-01T02:23:43.449" v="4811" actId="255"/>
          <ac:spMkLst>
            <pc:docMk/>
            <pc:sldMk cId="2723882522" sldId="285"/>
            <ac:spMk id="39" creationId="{00000000-0000-0000-0000-000000000000}"/>
          </ac:spMkLst>
        </pc:spChg>
        <pc:spChg chg="mod">
          <ac:chgData name="hui xu" userId="70b675938bab3b5e" providerId="LiveId" clId="{AC82F9CA-29EB-4A10-8D17-494C097D2021}" dt="2020-09-01T02:23:43.449" v="4811" actId="255"/>
          <ac:spMkLst>
            <pc:docMk/>
            <pc:sldMk cId="2723882522" sldId="285"/>
            <ac:spMk id="46" creationId="{00000000-0000-0000-0000-000000000000}"/>
          </ac:spMkLst>
        </pc:spChg>
        <pc:spChg chg="mod">
          <ac:chgData name="hui xu" userId="70b675938bab3b5e" providerId="LiveId" clId="{AC82F9CA-29EB-4A10-8D17-494C097D2021}" dt="2020-09-01T02:54:53.582" v="5001" actId="20577"/>
          <ac:spMkLst>
            <pc:docMk/>
            <pc:sldMk cId="2723882522" sldId="285"/>
            <ac:spMk id="47" creationId="{00000000-0000-0000-0000-000000000000}"/>
          </ac:spMkLst>
        </pc:spChg>
        <pc:spChg chg="mod">
          <ac:chgData name="hui xu" userId="70b675938bab3b5e" providerId="LiveId" clId="{AC82F9CA-29EB-4A10-8D17-494C097D2021}" dt="2020-09-01T02:22:33.838" v="4737" actId="12"/>
          <ac:spMkLst>
            <pc:docMk/>
            <pc:sldMk cId="2723882522" sldId="285"/>
            <ac:spMk id="48" creationId="{00000000-0000-0000-0000-000000000000}"/>
          </ac:spMkLst>
        </pc:spChg>
        <pc:picChg chg="mod">
          <ac:chgData name="hui xu" userId="70b675938bab3b5e" providerId="LiveId" clId="{AC82F9CA-29EB-4A10-8D17-494C097D2021}" dt="2020-09-01T02:23:43.449" v="4811" actId="255"/>
          <ac:picMkLst>
            <pc:docMk/>
            <pc:sldMk cId="2723882522" sldId="285"/>
            <ac:picMk id="16" creationId="{00000000-0000-0000-0000-000000000000}"/>
          </ac:picMkLst>
        </pc:picChg>
        <pc:picChg chg="mod">
          <ac:chgData name="hui xu" userId="70b675938bab3b5e" providerId="LiveId" clId="{AC82F9CA-29EB-4A10-8D17-494C097D2021}" dt="2020-09-01T02:23:43.449" v="4811" actId="255"/>
          <ac:picMkLst>
            <pc:docMk/>
            <pc:sldMk cId="2723882522" sldId="285"/>
            <ac:picMk id="17" creationId="{00000000-0000-0000-0000-000000000000}"/>
          </ac:picMkLst>
        </pc:picChg>
        <pc:picChg chg="mod">
          <ac:chgData name="hui xu" userId="70b675938bab3b5e" providerId="LiveId" clId="{AC82F9CA-29EB-4A10-8D17-494C097D2021}" dt="2020-09-01T02:23:43.449" v="4811" actId="255"/>
          <ac:picMkLst>
            <pc:docMk/>
            <pc:sldMk cId="2723882522" sldId="285"/>
            <ac:picMk id="29" creationId="{00000000-0000-0000-0000-000000000000}"/>
          </ac:picMkLst>
        </pc:picChg>
        <pc:cxnChg chg="mod">
          <ac:chgData name="hui xu" userId="70b675938bab3b5e" providerId="LiveId" clId="{AC82F9CA-29EB-4A10-8D17-494C097D2021}" dt="2020-09-01T02:23:43.449" v="4811" actId="255"/>
          <ac:cxnSpMkLst>
            <pc:docMk/>
            <pc:sldMk cId="2723882522" sldId="285"/>
            <ac:cxnSpMk id="20" creationId="{00000000-0000-0000-0000-000000000000}"/>
          </ac:cxnSpMkLst>
        </pc:cxnChg>
        <pc:cxnChg chg="mod">
          <ac:chgData name="hui xu" userId="70b675938bab3b5e" providerId="LiveId" clId="{AC82F9CA-29EB-4A10-8D17-494C097D2021}" dt="2020-09-01T02:23:43.449" v="4811" actId="255"/>
          <ac:cxnSpMkLst>
            <pc:docMk/>
            <pc:sldMk cId="2723882522" sldId="285"/>
            <ac:cxnSpMk id="21" creationId="{00000000-0000-0000-0000-000000000000}"/>
          </ac:cxnSpMkLst>
        </pc:cxnChg>
        <pc:cxnChg chg="mod">
          <ac:chgData name="hui xu" userId="70b675938bab3b5e" providerId="LiveId" clId="{AC82F9CA-29EB-4A10-8D17-494C097D2021}" dt="2020-09-01T02:23:43.449" v="4811" actId="255"/>
          <ac:cxnSpMkLst>
            <pc:docMk/>
            <pc:sldMk cId="2723882522" sldId="285"/>
            <ac:cxnSpMk id="24" creationId="{00000000-0000-0000-0000-000000000000}"/>
          </ac:cxnSpMkLst>
        </pc:cxnChg>
      </pc:sldChg>
      <pc:sldChg chg="modSp mod modAnim">
        <pc:chgData name="hui xu" userId="70b675938bab3b5e" providerId="LiveId" clId="{AC82F9CA-29EB-4A10-8D17-494C097D2021}" dt="2020-09-01T02:58:47.216" v="5021" actId="20577"/>
        <pc:sldMkLst>
          <pc:docMk/>
          <pc:sldMk cId="165406693" sldId="286"/>
        </pc:sldMkLst>
        <pc:spChg chg="mod">
          <ac:chgData name="hui xu" userId="70b675938bab3b5e" providerId="LiveId" clId="{AC82F9CA-29EB-4A10-8D17-494C097D2021}" dt="2020-09-01T02:58:47.216" v="5021" actId="20577"/>
          <ac:spMkLst>
            <pc:docMk/>
            <pc:sldMk cId="165406693" sldId="286"/>
            <ac:spMk id="4" creationId="{00000000-0000-0000-0000-000000000000}"/>
          </ac:spMkLst>
        </pc:spChg>
        <pc:spChg chg="mod">
          <ac:chgData name="hui xu" userId="70b675938bab3b5e" providerId="LiveId" clId="{AC82F9CA-29EB-4A10-8D17-494C097D2021}" dt="2020-09-01T02:29:58.469" v="4984" actId="255"/>
          <ac:spMkLst>
            <pc:docMk/>
            <pc:sldMk cId="165406693" sldId="286"/>
            <ac:spMk id="9" creationId="{00000000-0000-0000-0000-000000000000}"/>
          </ac:spMkLst>
        </pc:spChg>
        <pc:spChg chg="mod">
          <ac:chgData name="hui xu" userId="70b675938bab3b5e" providerId="LiveId" clId="{AC82F9CA-29EB-4A10-8D17-494C097D2021}" dt="2020-09-01T02:29:58.469" v="4984" actId="255"/>
          <ac:spMkLst>
            <pc:docMk/>
            <pc:sldMk cId="165406693" sldId="286"/>
            <ac:spMk id="11" creationId="{00000000-0000-0000-0000-000000000000}"/>
          </ac:spMkLst>
        </pc:spChg>
        <pc:spChg chg="mod">
          <ac:chgData name="hui xu" userId="70b675938bab3b5e" providerId="LiveId" clId="{AC82F9CA-29EB-4A10-8D17-494C097D2021}" dt="2020-09-01T02:29:58.469" v="4984" actId="255"/>
          <ac:spMkLst>
            <pc:docMk/>
            <pc:sldMk cId="165406693" sldId="286"/>
            <ac:spMk id="12" creationId="{00000000-0000-0000-0000-000000000000}"/>
          </ac:spMkLst>
        </pc:spChg>
        <pc:spChg chg="mod">
          <ac:chgData name="hui xu" userId="70b675938bab3b5e" providerId="LiveId" clId="{AC82F9CA-29EB-4A10-8D17-494C097D2021}" dt="2020-09-01T02:45:29.145" v="4999" actId="1076"/>
          <ac:spMkLst>
            <pc:docMk/>
            <pc:sldMk cId="165406693" sldId="286"/>
            <ac:spMk id="18" creationId="{00000000-0000-0000-0000-000000000000}"/>
          </ac:spMkLst>
        </pc:spChg>
        <pc:spChg chg="mod">
          <ac:chgData name="hui xu" userId="70b675938bab3b5e" providerId="LiveId" clId="{AC82F9CA-29EB-4A10-8D17-494C097D2021}" dt="2020-09-01T02:29:58.469" v="4984" actId="255"/>
          <ac:spMkLst>
            <pc:docMk/>
            <pc:sldMk cId="165406693" sldId="286"/>
            <ac:spMk id="27" creationId="{00000000-0000-0000-0000-000000000000}"/>
          </ac:spMkLst>
        </pc:spChg>
        <pc:spChg chg="mod">
          <ac:chgData name="hui xu" userId="70b675938bab3b5e" providerId="LiveId" clId="{AC82F9CA-29EB-4A10-8D17-494C097D2021}" dt="2020-09-01T02:29:58.469" v="4984" actId="255"/>
          <ac:spMkLst>
            <pc:docMk/>
            <pc:sldMk cId="165406693" sldId="286"/>
            <ac:spMk id="30" creationId="{00000000-0000-0000-0000-000000000000}"/>
          </ac:spMkLst>
        </pc:spChg>
        <pc:spChg chg="mod">
          <ac:chgData name="hui xu" userId="70b675938bab3b5e" providerId="LiveId" clId="{AC82F9CA-29EB-4A10-8D17-494C097D2021}" dt="2020-09-01T02:29:58.469" v="4984" actId="255"/>
          <ac:spMkLst>
            <pc:docMk/>
            <pc:sldMk cId="165406693" sldId="286"/>
            <ac:spMk id="32" creationId="{00000000-0000-0000-0000-000000000000}"/>
          </ac:spMkLst>
        </pc:spChg>
        <pc:spChg chg="mod">
          <ac:chgData name="hui xu" userId="70b675938bab3b5e" providerId="LiveId" clId="{AC82F9CA-29EB-4A10-8D17-494C097D2021}" dt="2020-09-01T02:29:58.469" v="4984" actId="255"/>
          <ac:spMkLst>
            <pc:docMk/>
            <pc:sldMk cId="165406693" sldId="286"/>
            <ac:spMk id="33" creationId="{00000000-0000-0000-0000-000000000000}"/>
          </ac:spMkLst>
        </pc:spChg>
        <pc:spChg chg="mod">
          <ac:chgData name="hui xu" userId="70b675938bab3b5e" providerId="LiveId" clId="{AC82F9CA-29EB-4A10-8D17-494C097D2021}" dt="2020-09-01T02:30:19.356" v="4987" actId="14100"/>
          <ac:spMkLst>
            <pc:docMk/>
            <pc:sldMk cId="165406693" sldId="286"/>
            <ac:spMk id="34" creationId="{00000000-0000-0000-0000-000000000000}"/>
          </ac:spMkLst>
        </pc:spChg>
        <pc:spChg chg="mod">
          <ac:chgData name="hui xu" userId="70b675938bab3b5e" providerId="LiveId" clId="{AC82F9CA-29EB-4A10-8D17-494C097D2021}" dt="2020-09-01T02:29:58.469" v="4984" actId="255"/>
          <ac:spMkLst>
            <pc:docMk/>
            <pc:sldMk cId="165406693" sldId="286"/>
            <ac:spMk id="35" creationId="{00000000-0000-0000-0000-000000000000}"/>
          </ac:spMkLst>
        </pc:spChg>
        <pc:spChg chg="mod">
          <ac:chgData name="hui xu" userId="70b675938bab3b5e" providerId="LiveId" clId="{AC82F9CA-29EB-4A10-8D17-494C097D2021}" dt="2020-09-01T02:29:58.469" v="4984" actId="255"/>
          <ac:spMkLst>
            <pc:docMk/>
            <pc:sldMk cId="165406693" sldId="286"/>
            <ac:spMk id="38" creationId="{00000000-0000-0000-0000-000000000000}"/>
          </ac:spMkLst>
        </pc:spChg>
        <pc:spChg chg="mod">
          <ac:chgData name="hui xu" userId="70b675938bab3b5e" providerId="LiveId" clId="{AC82F9CA-29EB-4A10-8D17-494C097D2021}" dt="2020-09-01T02:29:58.469" v="4984" actId="255"/>
          <ac:spMkLst>
            <pc:docMk/>
            <pc:sldMk cId="165406693" sldId="286"/>
            <ac:spMk id="39" creationId="{00000000-0000-0000-0000-000000000000}"/>
          </ac:spMkLst>
        </pc:spChg>
        <pc:spChg chg="mod">
          <ac:chgData name="hui xu" userId="70b675938bab3b5e" providerId="LiveId" clId="{AC82F9CA-29EB-4A10-8D17-494C097D2021}" dt="2020-09-01T02:30:11.502" v="4985" actId="14100"/>
          <ac:spMkLst>
            <pc:docMk/>
            <pc:sldMk cId="165406693" sldId="286"/>
            <ac:spMk id="47" creationId="{00000000-0000-0000-0000-000000000000}"/>
          </ac:spMkLst>
        </pc:spChg>
        <pc:picChg chg="mod">
          <ac:chgData name="hui xu" userId="70b675938bab3b5e" providerId="LiveId" clId="{AC82F9CA-29EB-4A10-8D17-494C097D2021}" dt="2020-09-01T02:29:58.469" v="4984" actId="255"/>
          <ac:picMkLst>
            <pc:docMk/>
            <pc:sldMk cId="165406693" sldId="286"/>
            <ac:picMk id="16" creationId="{00000000-0000-0000-0000-000000000000}"/>
          </ac:picMkLst>
        </pc:picChg>
        <pc:picChg chg="mod">
          <ac:chgData name="hui xu" userId="70b675938bab3b5e" providerId="LiveId" clId="{AC82F9CA-29EB-4A10-8D17-494C097D2021}" dt="2020-09-01T02:29:58.469" v="4984" actId="255"/>
          <ac:picMkLst>
            <pc:docMk/>
            <pc:sldMk cId="165406693" sldId="286"/>
            <ac:picMk id="17" creationId="{00000000-0000-0000-0000-000000000000}"/>
          </ac:picMkLst>
        </pc:picChg>
        <pc:picChg chg="mod">
          <ac:chgData name="hui xu" userId="70b675938bab3b5e" providerId="LiveId" clId="{AC82F9CA-29EB-4A10-8D17-494C097D2021}" dt="2020-09-01T02:29:58.469" v="4984" actId="255"/>
          <ac:picMkLst>
            <pc:docMk/>
            <pc:sldMk cId="165406693" sldId="286"/>
            <ac:picMk id="29" creationId="{00000000-0000-0000-0000-000000000000}"/>
          </ac:picMkLst>
        </pc:picChg>
        <pc:cxnChg chg="mod">
          <ac:chgData name="hui xu" userId="70b675938bab3b5e" providerId="LiveId" clId="{AC82F9CA-29EB-4A10-8D17-494C097D2021}" dt="2020-09-01T02:29:58.469" v="4984" actId="255"/>
          <ac:cxnSpMkLst>
            <pc:docMk/>
            <pc:sldMk cId="165406693" sldId="286"/>
            <ac:cxnSpMk id="20" creationId="{00000000-0000-0000-0000-000000000000}"/>
          </ac:cxnSpMkLst>
        </pc:cxnChg>
        <pc:cxnChg chg="mod">
          <ac:chgData name="hui xu" userId="70b675938bab3b5e" providerId="LiveId" clId="{AC82F9CA-29EB-4A10-8D17-494C097D2021}" dt="2020-09-01T02:29:58.469" v="4984" actId="255"/>
          <ac:cxnSpMkLst>
            <pc:docMk/>
            <pc:sldMk cId="165406693" sldId="286"/>
            <ac:cxnSpMk id="21" creationId="{00000000-0000-0000-0000-000000000000}"/>
          </ac:cxnSpMkLst>
        </pc:cxnChg>
        <pc:cxnChg chg="mod">
          <ac:chgData name="hui xu" userId="70b675938bab3b5e" providerId="LiveId" clId="{AC82F9CA-29EB-4A10-8D17-494C097D2021}" dt="2020-09-01T02:29:58.469" v="4984" actId="255"/>
          <ac:cxnSpMkLst>
            <pc:docMk/>
            <pc:sldMk cId="165406693" sldId="286"/>
            <ac:cxnSpMk id="24" creationId="{00000000-0000-0000-0000-000000000000}"/>
          </ac:cxnSpMkLst>
        </pc:cxnChg>
      </pc:sldChg>
      <pc:sldChg chg="modSp del mod ord addAnim delAnim modAnim">
        <pc:chgData name="hui xu" userId="70b675938bab3b5e" providerId="LiveId" clId="{AC82F9CA-29EB-4A10-8D17-494C097D2021}" dt="2020-08-31T07:41:02.297" v="1839" actId="47"/>
        <pc:sldMkLst>
          <pc:docMk/>
          <pc:sldMk cId="3630086524" sldId="289"/>
        </pc:sldMkLst>
        <pc:spChg chg="mod">
          <ac:chgData name="hui xu" userId="70b675938bab3b5e" providerId="LiveId" clId="{AC82F9CA-29EB-4A10-8D17-494C097D2021}" dt="2020-08-31T07:37:49.753" v="1752" actId="21"/>
          <ac:spMkLst>
            <pc:docMk/>
            <pc:sldMk cId="3630086524" sldId="289"/>
            <ac:spMk id="4" creationId="{00000000-0000-0000-0000-000000000000}"/>
          </ac:spMkLst>
        </pc:spChg>
      </pc:sldChg>
      <pc:sldChg chg="modSp del mod">
        <pc:chgData name="hui xu" userId="70b675938bab3b5e" providerId="LiveId" clId="{AC82F9CA-29EB-4A10-8D17-494C097D2021}" dt="2020-08-31T07:41:11.371" v="1840" actId="47"/>
        <pc:sldMkLst>
          <pc:docMk/>
          <pc:sldMk cId="124745475" sldId="290"/>
        </pc:sldMkLst>
        <pc:spChg chg="mod">
          <ac:chgData name="hui xu" userId="70b675938bab3b5e" providerId="LiveId" clId="{AC82F9CA-29EB-4A10-8D17-494C097D2021}" dt="2020-08-31T06:28:16.408" v="1460" actId="20577"/>
          <ac:spMkLst>
            <pc:docMk/>
            <pc:sldMk cId="124745475" sldId="290"/>
            <ac:spMk id="2" creationId="{00000000-0000-0000-0000-000000000000}"/>
          </ac:spMkLst>
        </pc:spChg>
        <pc:spChg chg="mod">
          <ac:chgData name="hui xu" userId="70b675938bab3b5e" providerId="LiveId" clId="{AC82F9CA-29EB-4A10-8D17-494C097D2021}" dt="2020-08-31T07:25:26.398" v="1621"/>
          <ac:spMkLst>
            <pc:docMk/>
            <pc:sldMk cId="124745475" sldId="290"/>
            <ac:spMk id="4" creationId="{00000000-0000-0000-0000-000000000000}"/>
          </ac:spMkLst>
        </pc:spChg>
      </pc:sldChg>
      <pc:sldChg chg="modSp del mod">
        <pc:chgData name="hui xu" userId="70b675938bab3b5e" providerId="LiveId" clId="{AC82F9CA-29EB-4A10-8D17-494C097D2021}" dt="2020-09-01T02:58:12.052" v="5014" actId="47"/>
        <pc:sldMkLst>
          <pc:docMk/>
          <pc:sldMk cId="2944898806" sldId="291"/>
        </pc:sldMkLst>
        <pc:spChg chg="mod">
          <ac:chgData name="hui xu" userId="70b675938bab3b5e" providerId="LiveId" clId="{AC82F9CA-29EB-4A10-8D17-494C097D2021}" dt="2020-09-01T02:48:46.548" v="5000" actId="21"/>
          <ac:spMkLst>
            <pc:docMk/>
            <pc:sldMk cId="2944898806" sldId="291"/>
            <ac:spMk id="18" creationId="{00000000-0000-0000-0000-000000000000}"/>
          </ac:spMkLst>
        </pc:spChg>
      </pc:sldChg>
      <pc:sldChg chg="modSp mod">
        <pc:chgData name="hui xu" userId="70b675938bab3b5e" providerId="LiveId" clId="{AC82F9CA-29EB-4A10-8D17-494C097D2021}" dt="2020-09-01T03:03:13.172" v="5225" actId="20577"/>
        <pc:sldMkLst>
          <pc:docMk/>
          <pc:sldMk cId="1860829201" sldId="292"/>
        </pc:sldMkLst>
        <pc:spChg chg="mod">
          <ac:chgData name="hui xu" userId="70b675938bab3b5e" providerId="LiveId" clId="{AC82F9CA-29EB-4A10-8D17-494C097D2021}" dt="2020-09-01T03:03:13.172" v="5225" actId="20577"/>
          <ac:spMkLst>
            <pc:docMk/>
            <pc:sldMk cId="1860829201" sldId="292"/>
            <ac:spMk id="3" creationId="{00000000-0000-0000-0000-000000000000}"/>
          </ac:spMkLst>
        </pc:spChg>
      </pc:sldChg>
      <pc:sldChg chg="modSp mod">
        <pc:chgData name="hui xu" userId="70b675938bab3b5e" providerId="LiveId" clId="{AC82F9CA-29EB-4A10-8D17-494C097D2021}" dt="2020-09-01T04:49:37.876" v="6608" actId="14100"/>
        <pc:sldMkLst>
          <pc:docMk/>
          <pc:sldMk cId="2442794807" sldId="293"/>
        </pc:sldMkLst>
        <pc:spChg chg="mod">
          <ac:chgData name="hui xu" userId="70b675938bab3b5e" providerId="LiveId" clId="{AC82F9CA-29EB-4A10-8D17-494C097D2021}" dt="2020-09-01T04:49:25.241" v="6606" actId="1036"/>
          <ac:spMkLst>
            <pc:docMk/>
            <pc:sldMk cId="2442794807" sldId="293"/>
            <ac:spMk id="5" creationId="{00000000-0000-0000-0000-000000000000}"/>
          </ac:spMkLst>
        </pc:spChg>
        <pc:spChg chg="mod">
          <ac:chgData name="hui xu" userId="70b675938bab3b5e" providerId="LiveId" clId="{AC82F9CA-29EB-4A10-8D17-494C097D2021}" dt="2020-09-01T04:49:25.241" v="6606" actId="1036"/>
          <ac:spMkLst>
            <pc:docMk/>
            <pc:sldMk cId="2442794807" sldId="293"/>
            <ac:spMk id="7" creationId="{00000000-0000-0000-0000-000000000000}"/>
          </ac:spMkLst>
        </pc:spChg>
        <pc:spChg chg="mod">
          <ac:chgData name="hui xu" userId="70b675938bab3b5e" providerId="LiveId" clId="{AC82F9CA-29EB-4A10-8D17-494C097D2021}" dt="2020-09-01T04:49:25.241" v="6606" actId="1036"/>
          <ac:spMkLst>
            <pc:docMk/>
            <pc:sldMk cId="2442794807" sldId="293"/>
            <ac:spMk id="9" creationId="{00000000-0000-0000-0000-000000000000}"/>
          </ac:spMkLst>
        </pc:spChg>
        <pc:spChg chg="mod">
          <ac:chgData name="hui xu" userId="70b675938bab3b5e" providerId="LiveId" clId="{AC82F9CA-29EB-4A10-8D17-494C097D2021}" dt="2020-09-01T04:49:25.241" v="6606" actId="1036"/>
          <ac:spMkLst>
            <pc:docMk/>
            <pc:sldMk cId="2442794807" sldId="293"/>
            <ac:spMk id="10" creationId="{00000000-0000-0000-0000-000000000000}"/>
          </ac:spMkLst>
        </pc:spChg>
        <pc:spChg chg="mod">
          <ac:chgData name="hui xu" userId="70b675938bab3b5e" providerId="LiveId" clId="{AC82F9CA-29EB-4A10-8D17-494C097D2021}" dt="2020-09-01T04:49:25.241" v="6606" actId="1036"/>
          <ac:spMkLst>
            <pc:docMk/>
            <pc:sldMk cId="2442794807" sldId="293"/>
            <ac:spMk id="30" creationId="{00000000-0000-0000-0000-000000000000}"/>
          </ac:spMkLst>
        </pc:spChg>
        <pc:spChg chg="mod">
          <ac:chgData name="hui xu" userId="70b675938bab3b5e" providerId="LiveId" clId="{AC82F9CA-29EB-4A10-8D17-494C097D2021}" dt="2020-09-01T04:49:25.241" v="6606" actId="1036"/>
          <ac:spMkLst>
            <pc:docMk/>
            <pc:sldMk cId="2442794807" sldId="293"/>
            <ac:spMk id="34" creationId="{00000000-0000-0000-0000-000000000000}"/>
          </ac:spMkLst>
        </pc:spChg>
        <pc:spChg chg="mod">
          <ac:chgData name="hui xu" userId="70b675938bab3b5e" providerId="LiveId" clId="{AC82F9CA-29EB-4A10-8D17-494C097D2021}" dt="2020-09-01T04:49:25.241" v="6606" actId="1036"/>
          <ac:spMkLst>
            <pc:docMk/>
            <pc:sldMk cId="2442794807" sldId="293"/>
            <ac:spMk id="38" creationId="{00000000-0000-0000-0000-000000000000}"/>
          </ac:spMkLst>
        </pc:spChg>
        <pc:spChg chg="mod">
          <ac:chgData name="hui xu" userId="70b675938bab3b5e" providerId="LiveId" clId="{AC82F9CA-29EB-4A10-8D17-494C097D2021}" dt="2020-09-01T04:49:25.241" v="6606" actId="1036"/>
          <ac:spMkLst>
            <pc:docMk/>
            <pc:sldMk cId="2442794807" sldId="293"/>
            <ac:spMk id="39" creationId="{00000000-0000-0000-0000-000000000000}"/>
          </ac:spMkLst>
        </pc:spChg>
        <pc:spChg chg="mod">
          <ac:chgData name="hui xu" userId="70b675938bab3b5e" providerId="LiveId" clId="{AC82F9CA-29EB-4A10-8D17-494C097D2021}" dt="2020-09-01T04:49:25.241" v="6606" actId="1036"/>
          <ac:spMkLst>
            <pc:docMk/>
            <pc:sldMk cId="2442794807" sldId="293"/>
            <ac:spMk id="46" creationId="{00000000-0000-0000-0000-000000000000}"/>
          </ac:spMkLst>
        </pc:spChg>
        <pc:spChg chg="mod">
          <ac:chgData name="hui xu" userId="70b675938bab3b5e" providerId="LiveId" clId="{AC82F9CA-29EB-4A10-8D17-494C097D2021}" dt="2020-09-01T03:15:09.018" v="5630" actId="20577"/>
          <ac:spMkLst>
            <pc:docMk/>
            <pc:sldMk cId="2442794807" sldId="293"/>
            <ac:spMk id="47" creationId="{00000000-0000-0000-0000-000000000000}"/>
          </ac:spMkLst>
        </pc:spChg>
        <pc:spChg chg="mod">
          <ac:chgData name="hui xu" userId="70b675938bab3b5e" providerId="LiveId" clId="{AC82F9CA-29EB-4A10-8D17-494C097D2021}" dt="2020-09-01T04:49:25.241" v="6606" actId="1036"/>
          <ac:spMkLst>
            <pc:docMk/>
            <pc:sldMk cId="2442794807" sldId="293"/>
            <ac:spMk id="48" creationId="{00000000-0000-0000-0000-000000000000}"/>
          </ac:spMkLst>
        </pc:spChg>
        <pc:spChg chg="mod">
          <ac:chgData name="hui xu" userId="70b675938bab3b5e" providerId="LiveId" clId="{AC82F9CA-29EB-4A10-8D17-494C097D2021}" dt="2020-09-01T04:49:25.241" v="6606" actId="1036"/>
          <ac:spMkLst>
            <pc:docMk/>
            <pc:sldMk cId="2442794807" sldId="293"/>
            <ac:spMk id="49" creationId="{00000000-0000-0000-0000-000000000000}"/>
          </ac:spMkLst>
        </pc:spChg>
        <pc:spChg chg="mod">
          <ac:chgData name="hui xu" userId="70b675938bab3b5e" providerId="LiveId" clId="{AC82F9CA-29EB-4A10-8D17-494C097D2021}" dt="2020-09-01T04:49:25.241" v="6606" actId="1036"/>
          <ac:spMkLst>
            <pc:docMk/>
            <pc:sldMk cId="2442794807" sldId="293"/>
            <ac:spMk id="50" creationId="{00000000-0000-0000-0000-000000000000}"/>
          </ac:spMkLst>
        </pc:spChg>
        <pc:spChg chg="mod">
          <ac:chgData name="hui xu" userId="70b675938bab3b5e" providerId="LiveId" clId="{AC82F9CA-29EB-4A10-8D17-494C097D2021}" dt="2020-09-01T04:49:25.241" v="6606" actId="1036"/>
          <ac:spMkLst>
            <pc:docMk/>
            <pc:sldMk cId="2442794807" sldId="293"/>
            <ac:spMk id="51" creationId="{00000000-0000-0000-0000-000000000000}"/>
          </ac:spMkLst>
        </pc:spChg>
        <pc:spChg chg="mod">
          <ac:chgData name="hui xu" userId="70b675938bab3b5e" providerId="LiveId" clId="{AC82F9CA-29EB-4A10-8D17-494C097D2021}" dt="2020-09-01T04:49:25.241" v="6606" actId="1036"/>
          <ac:spMkLst>
            <pc:docMk/>
            <pc:sldMk cId="2442794807" sldId="293"/>
            <ac:spMk id="52" creationId="{00000000-0000-0000-0000-000000000000}"/>
          </ac:spMkLst>
        </pc:spChg>
        <pc:spChg chg="mod">
          <ac:chgData name="hui xu" userId="70b675938bab3b5e" providerId="LiveId" clId="{AC82F9CA-29EB-4A10-8D17-494C097D2021}" dt="2020-09-01T04:49:37.876" v="6608" actId="14100"/>
          <ac:spMkLst>
            <pc:docMk/>
            <pc:sldMk cId="2442794807" sldId="293"/>
            <ac:spMk id="53" creationId="{00000000-0000-0000-0000-000000000000}"/>
          </ac:spMkLst>
        </pc:spChg>
        <pc:spChg chg="mod">
          <ac:chgData name="hui xu" userId="70b675938bab3b5e" providerId="LiveId" clId="{AC82F9CA-29EB-4A10-8D17-494C097D2021}" dt="2020-09-01T04:49:25.241" v="6606" actId="1036"/>
          <ac:spMkLst>
            <pc:docMk/>
            <pc:sldMk cId="2442794807" sldId="293"/>
            <ac:spMk id="54" creationId="{00000000-0000-0000-0000-000000000000}"/>
          </ac:spMkLst>
        </pc:spChg>
        <pc:spChg chg="mod">
          <ac:chgData name="hui xu" userId="70b675938bab3b5e" providerId="LiveId" clId="{AC82F9CA-29EB-4A10-8D17-494C097D2021}" dt="2020-09-01T04:49:25.241" v="6606" actId="1036"/>
          <ac:spMkLst>
            <pc:docMk/>
            <pc:sldMk cId="2442794807" sldId="293"/>
            <ac:spMk id="55" creationId="{00000000-0000-0000-0000-000000000000}"/>
          </ac:spMkLst>
        </pc:spChg>
        <pc:picChg chg="mod">
          <ac:chgData name="hui xu" userId="70b675938bab3b5e" providerId="LiveId" clId="{AC82F9CA-29EB-4A10-8D17-494C097D2021}" dt="2020-09-01T04:49:25.241" v="6606" actId="1036"/>
          <ac:picMkLst>
            <pc:docMk/>
            <pc:sldMk cId="2442794807" sldId="293"/>
            <ac:picMk id="16" creationId="{00000000-0000-0000-0000-000000000000}"/>
          </ac:picMkLst>
        </pc:picChg>
        <pc:picChg chg="mod">
          <ac:chgData name="hui xu" userId="70b675938bab3b5e" providerId="LiveId" clId="{AC82F9CA-29EB-4A10-8D17-494C097D2021}" dt="2020-09-01T04:49:25.241" v="6606" actId="1036"/>
          <ac:picMkLst>
            <pc:docMk/>
            <pc:sldMk cId="2442794807" sldId="293"/>
            <ac:picMk id="17" creationId="{00000000-0000-0000-0000-000000000000}"/>
          </ac:picMkLst>
        </pc:picChg>
        <pc:picChg chg="mod">
          <ac:chgData name="hui xu" userId="70b675938bab3b5e" providerId="LiveId" clId="{AC82F9CA-29EB-4A10-8D17-494C097D2021}" dt="2020-09-01T04:49:25.241" v="6606" actId="1036"/>
          <ac:picMkLst>
            <pc:docMk/>
            <pc:sldMk cId="2442794807" sldId="293"/>
            <ac:picMk id="29" creationId="{00000000-0000-0000-0000-000000000000}"/>
          </ac:picMkLst>
        </pc:picChg>
        <pc:cxnChg chg="mod">
          <ac:chgData name="hui xu" userId="70b675938bab3b5e" providerId="LiveId" clId="{AC82F9CA-29EB-4A10-8D17-494C097D2021}" dt="2020-09-01T04:49:25.241" v="6606" actId="1036"/>
          <ac:cxnSpMkLst>
            <pc:docMk/>
            <pc:sldMk cId="2442794807" sldId="293"/>
            <ac:cxnSpMk id="24" creationId="{00000000-0000-0000-0000-000000000000}"/>
          </ac:cxnSpMkLst>
        </pc:cxnChg>
        <pc:cxnChg chg="mod">
          <ac:chgData name="hui xu" userId="70b675938bab3b5e" providerId="LiveId" clId="{AC82F9CA-29EB-4A10-8D17-494C097D2021}" dt="2020-09-01T04:49:25.241" v="6606" actId="1036"/>
          <ac:cxnSpMkLst>
            <pc:docMk/>
            <pc:sldMk cId="2442794807" sldId="293"/>
            <ac:cxnSpMk id="44" creationId="{00000000-0000-0000-0000-000000000000}"/>
          </ac:cxnSpMkLst>
        </pc:cxnChg>
        <pc:cxnChg chg="mod">
          <ac:chgData name="hui xu" userId="70b675938bab3b5e" providerId="LiveId" clId="{AC82F9CA-29EB-4A10-8D17-494C097D2021}" dt="2020-09-01T04:49:25.241" v="6606" actId="1036"/>
          <ac:cxnSpMkLst>
            <pc:docMk/>
            <pc:sldMk cId="2442794807" sldId="293"/>
            <ac:cxnSpMk id="45" creationId="{00000000-0000-0000-0000-000000000000}"/>
          </ac:cxnSpMkLst>
        </pc:cxnChg>
      </pc:sldChg>
      <pc:sldChg chg="modSp mod">
        <pc:chgData name="hui xu" userId="70b675938bab3b5e" providerId="LiveId" clId="{AC82F9CA-29EB-4A10-8D17-494C097D2021}" dt="2020-09-01T03:03:49.596" v="5240" actId="20577"/>
        <pc:sldMkLst>
          <pc:docMk/>
          <pc:sldMk cId="2303703487" sldId="295"/>
        </pc:sldMkLst>
        <pc:spChg chg="mod">
          <ac:chgData name="hui xu" userId="70b675938bab3b5e" providerId="LiveId" clId="{AC82F9CA-29EB-4A10-8D17-494C097D2021}" dt="2020-09-01T03:03:49.596" v="5240" actId="20577"/>
          <ac:spMkLst>
            <pc:docMk/>
            <pc:sldMk cId="2303703487" sldId="295"/>
            <ac:spMk id="3" creationId="{00000000-0000-0000-0000-000000000000}"/>
          </ac:spMkLst>
        </pc:spChg>
      </pc:sldChg>
      <pc:sldChg chg="modSp mod">
        <pc:chgData name="hui xu" userId="70b675938bab3b5e" providerId="LiveId" clId="{AC82F9CA-29EB-4A10-8D17-494C097D2021}" dt="2020-09-14T10:22:18.652" v="8779" actId="21"/>
        <pc:sldMkLst>
          <pc:docMk/>
          <pc:sldMk cId="3426767125" sldId="296"/>
        </pc:sldMkLst>
        <pc:spChg chg="mod">
          <ac:chgData name="hui xu" userId="70b675938bab3b5e" providerId="LiveId" clId="{AC82F9CA-29EB-4A10-8D17-494C097D2021}" dt="2020-09-01T03:20:02.571" v="5932" actId="20577"/>
          <ac:spMkLst>
            <pc:docMk/>
            <pc:sldMk cId="3426767125" sldId="296"/>
            <ac:spMk id="9" creationId="{00000000-0000-0000-0000-000000000000}"/>
          </ac:spMkLst>
        </pc:spChg>
        <pc:spChg chg="mod">
          <ac:chgData name="hui xu" userId="70b675938bab3b5e" providerId="LiveId" clId="{AC82F9CA-29EB-4A10-8D17-494C097D2021}" dt="2020-09-01T03:19:58.600" v="5921" actId="20577"/>
          <ac:spMkLst>
            <pc:docMk/>
            <pc:sldMk cId="3426767125" sldId="296"/>
            <ac:spMk id="34" creationId="{00000000-0000-0000-0000-000000000000}"/>
          </ac:spMkLst>
        </pc:spChg>
        <pc:spChg chg="mod">
          <ac:chgData name="hui xu" userId="70b675938bab3b5e" providerId="LiveId" clId="{AC82F9CA-29EB-4A10-8D17-494C097D2021}" dt="2020-09-01T03:18:52.816" v="5782" actId="2711"/>
          <ac:spMkLst>
            <pc:docMk/>
            <pc:sldMk cId="3426767125" sldId="296"/>
            <ac:spMk id="38" creationId="{00000000-0000-0000-0000-000000000000}"/>
          </ac:spMkLst>
        </pc:spChg>
        <pc:spChg chg="mod">
          <ac:chgData name="hui xu" userId="70b675938bab3b5e" providerId="LiveId" clId="{AC82F9CA-29EB-4A10-8D17-494C097D2021}" dt="2020-09-14T10:22:18.652" v="8779" actId="21"/>
          <ac:spMkLst>
            <pc:docMk/>
            <pc:sldMk cId="3426767125" sldId="296"/>
            <ac:spMk id="47" creationId="{00000000-0000-0000-0000-000000000000}"/>
          </ac:spMkLst>
        </pc:spChg>
        <pc:spChg chg="mod">
          <ac:chgData name="hui xu" userId="70b675938bab3b5e" providerId="LiveId" clId="{AC82F9CA-29EB-4A10-8D17-494C097D2021}" dt="2020-09-01T03:19:48.021" v="5914" actId="20577"/>
          <ac:spMkLst>
            <pc:docMk/>
            <pc:sldMk cId="3426767125" sldId="296"/>
            <ac:spMk id="48" creationId="{00000000-0000-0000-0000-000000000000}"/>
          </ac:spMkLst>
        </pc:spChg>
        <pc:picChg chg="mod">
          <ac:chgData name="hui xu" userId="70b675938bab3b5e" providerId="LiveId" clId="{AC82F9CA-29EB-4A10-8D17-494C097D2021}" dt="2020-09-01T03:18:52.816" v="5782" actId="2711"/>
          <ac:picMkLst>
            <pc:docMk/>
            <pc:sldMk cId="3426767125" sldId="296"/>
            <ac:picMk id="16" creationId="{00000000-0000-0000-0000-000000000000}"/>
          </ac:picMkLst>
        </pc:picChg>
        <pc:picChg chg="mod">
          <ac:chgData name="hui xu" userId="70b675938bab3b5e" providerId="LiveId" clId="{AC82F9CA-29EB-4A10-8D17-494C097D2021}" dt="2020-09-01T03:18:52.816" v="5782" actId="2711"/>
          <ac:picMkLst>
            <pc:docMk/>
            <pc:sldMk cId="3426767125" sldId="296"/>
            <ac:picMk id="25" creationId="{00000000-0000-0000-0000-000000000000}"/>
          </ac:picMkLst>
        </pc:picChg>
        <pc:picChg chg="mod">
          <ac:chgData name="hui xu" userId="70b675938bab3b5e" providerId="LiveId" clId="{AC82F9CA-29EB-4A10-8D17-494C097D2021}" dt="2020-09-01T03:18:52.816" v="5782" actId="2711"/>
          <ac:picMkLst>
            <pc:docMk/>
            <pc:sldMk cId="3426767125" sldId="296"/>
            <ac:picMk id="31" creationId="{00000000-0000-0000-0000-000000000000}"/>
          </ac:picMkLst>
        </pc:picChg>
        <pc:picChg chg="mod">
          <ac:chgData name="hui xu" userId="70b675938bab3b5e" providerId="LiveId" clId="{AC82F9CA-29EB-4A10-8D17-494C097D2021}" dt="2020-09-01T03:18:52.816" v="5782" actId="2711"/>
          <ac:picMkLst>
            <pc:docMk/>
            <pc:sldMk cId="3426767125" sldId="296"/>
            <ac:picMk id="33" creationId="{00000000-0000-0000-0000-000000000000}"/>
          </ac:picMkLst>
        </pc:picChg>
        <pc:cxnChg chg="mod">
          <ac:chgData name="hui xu" userId="70b675938bab3b5e" providerId="LiveId" clId="{AC82F9CA-29EB-4A10-8D17-494C097D2021}" dt="2020-09-01T03:18:52.816" v="5782" actId="2711"/>
          <ac:cxnSpMkLst>
            <pc:docMk/>
            <pc:sldMk cId="3426767125" sldId="296"/>
            <ac:cxnSpMk id="11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18:52.816" v="5782" actId="2711"/>
          <ac:cxnSpMkLst>
            <pc:docMk/>
            <pc:sldMk cId="3426767125" sldId="296"/>
            <ac:cxnSpMk id="30" creationId="{00000000-0000-0000-0000-000000000000}"/>
          </ac:cxnSpMkLst>
        </pc:cxnChg>
      </pc:sldChg>
      <pc:sldChg chg="modSp mod">
        <pc:chgData name="hui xu" userId="70b675938bab3b5e" providerId="LiveId" clId="{AC82F9CA-29EB-4A10-8D17-494C097D2021}" dt="2020-09-14T10:22:59.797" v="8794" actId="20577"/>
        <pc:sldMkLst>
          <pc:docMk/>
          <pc:sldMk cId="3230459046" sldId="297"/>
        </pc:sldMkLst>
        <pc:spChg chg="mod">
          <ac:chgData name="hui xu" userId="70b675938bab3b5e" providerId="LiveId" clId="{AC82F9CA-29EB-4A10-8D17-494C097D2021}" dt="2020-09-14T10:22:59.797" v="8794" actId="20577"/>
          <ac:spMkLst>
            <pc:docMk/>
            <pc:sldMk cId="3230459046" sldId="297"/>
            <ac:spMk id="4" creationId="{00000000-0000-0000-0000-000000000000}"/>
          </ac:spMkLst>
        </pc:spChg>
      </pc:sldChg>
      <pc:sldChg chg="modSp mod">
        <pc:chgData name="hui xu" userId="70b675938bab3b5e" providerId="LiveId" clId="{AC82F9CA-29EB-4A10-8D17-494C097D2021}" dt="2020-09-01T03:23:13.793" v="6113" actId="2711"/>
        <pc:sldMkLst>
          <pc:docMk/>
          <pc:sldMk cId="710395052" sldId="298"/>
        </pc:sldMkLst>
        <pc:spChg chg="mod">
          <ac:chgData name="hui xu" userId="70b675938bab3b5e" providerId="LiveId" clId="{AC82F9CA-29EB-4A10-8D17-494C097D2021}" dt="2020-09-01T03:21:27.212" v="6018" actId="20577"/>
          <ac:spMkLst>
            <pc:docMk/>
            <pc:sldMk cId="710395052" sldId="298"/>
            <ac:spMk id="4" creationId="{00000000-0000-0000-0000-000000000000}"/>
          </ac:spMkLst>
        </pc:spChg>
        <pc:spChg chg="mod">
          <ac:chgData name="hui xu" userId="70b675938bab3b5e" providerId="LiveId" clId="{AC82F9CA-29EB-4A10-8D17-494C097D2021}" dt="2020-09-01T03:22:43.900" v="6112" actId="2711"/>
          <ac:spMkLst>
            <pc:docMk/>
            <pc:sldMk cId="710395052" sldId="298"/>
            <ac:spMk id="9" creationId="{00000000-0000-0000-0000-000000000000}"/>
          </ac:spMkLst>
        </pc:spChg>
        <pc:spChg chg="mod">
          <ac:chgData name="hui xu" userId="70b675938bab3b5e" providerId="LiveId" clId="{AC82F9CA-29EB-4A10-8D17-494C097D2021}" dt="2020-09-01T03:22:43.900" v="6112" actId="2711"/>
          <ac:spMkLst>
            <pc:docMk/>
            <pc:sldMk cId="710395052" sldId="298"/>
            <ac:spMk id="14" creationId="{00000000-0000-0000-0000-000000000000}"/>
          </ac:spMkLst>
        </pc:spChg>
        <pc:spChg chg="mod">
          <ac:chgData name="hui xu" userId="70b675938bab3b5e" providerId="LiveId" clId="{AC82F9CA-29EB-4A10-8D17-494C097D2021}" dt="2020-09-01T03:22:43.900" v="6112" actId="2711"/>
          <ac:spMkLst>
            <pc:docMk/>
            <pc:sldMk cId="710395052" sldId="298"/>
            <ac:spMk id="18" creationId="{00000000-0000-0000-0000-000000000000}"/>
          </ac:spMkLst>
        </pc:spChg>
        <pc:spChg chg="mod">
          <ac:chgData name="hui xu" userId="70b675938bab3b5e" providerId="LiveId" clId="{AC82F9CA-29EB-4A10-8D17-494C097D2021}" dt="2020-09-01T03:22:43.900" v="6112" actId="2711"/>
          <ac:spMkLst>
            <pc:docMk/>
            <pc:sldMk cId="710395052" sldId="298"/>
            <ac:spMk id="19" creationId="{00000000-0000-0000-0000-000000000000}"/>
          </ac:spMkLst>
        </pc:spChg>
        <pc:spChg chg="mod">
          <ac:chgData name="hui xu" userId="70b675938bab3b5e" providerId="LiveId" clId="{AC82F9CA-29EB-4A10-8D17-494C097D2021}" dt="2020-09-01T03:22:43.900" v="6112" actId="2711"/>
          <ac:spMkLst>
            <pc:docMk/>
            <pc:sldMk cId="710395052" sldId="298"/>
            <ac:spMk id="34" creationId="{00000000-0000-0000-0000-000000000000}"/>
          </ac:spMkLst>
        </pc:spChg>
        <pc:spChg chg="mod">
          <ac:chgData name="hui xu" userId="70b675938bab3b5e" providerId="LiveId" clId="{AC82F9CA-29EB-4A10-8D17-494C097D2021}" dt="2020-09-01T03:22:43.900" v="6112" actId="2711"/>
          <ac:spMkLst>
            <pc:docMk/>
            <pc:sldMk cId="710395052" sldId="298"/>
            <ac:spMk id="38" creationId="{00000000-0000-0000-0000-000000000000}"/>
          </ac:spMkLst>
        </pc:spChg>
        <pc:spChg chg="mod">
          <ac:chgData name="hui xu" userId="70b675938bab3b5e" providerId="LiveId" clId="{AC82F9CA-29EB-4A10-8D17-494C097D2021}" dt="2020-09-01T03:22:43.900" v="6112" actId="2711"/>
          <ac:spMkLst>
            <pc:docMk/>
            <pc:sldMk cId="710395052" sldId="298"/>
            <ac:spMk id="48" creationId="{00000000-0000-0000-0000-000000000000}"/>
          </ac:spMkLst>
        </pc:spChg>
        <pc:spChg chg="mod">
          <ac:chgData name="hui xu" userId="70b675938bab3b5e" providerId="LiveId" clId="{AC82F9CA-29EB-4A10-8D17-494C097D2021}" dt="2020-09-01T03:23:13.793" v="6113" actId="2711"/>
          <ac:spMkLst>
            <pc:docMk/>
            <pc:sldMk cId="710395052" sldId="298"/>
            <ac:spMk id="74" creationId="{00000000-0000-0000-0000-000000000000}"/>
          </ac:spMkLst>
        </pc:spChg>
        <pc:picChg chg="mod">
          <ac:chgData name="hui xu" userId="70b675938bab3b5e" providerId="LiveId" clId="{AC82F9CA-29EB-4A10-8D17-494C097D2021}" dt="2020-09-01T03:22:43.900" v="6112" actId="2711"/>
          <ac:picMkLst>
            <pc:docMk/>
            <pc:sldMk cId="710395052" sldId="298"/>
            <ac:picMk id="16" creationId="{00000000-0000-0000-0000-000000000000}"/>
          </ac:picMkLst>
        </pc:picChg>
        <pc:picChg chg="mod">
          <ac:chgData name="hui xu" userId="70b675938bab3b5e" providerId="LiveId" clId="{AC82F9CA-29EB-4A10-8D17-494C097D2021}" dt="2020-09-01T03:22:43.900" v="6112" actId="2711"/>
          <ac:picMkLst>
            <pc:docMk/>
            <pc:sldMk cId="710395052" sldId="298"/>
            <ac:picMk id="17" creationId="{00000000-0000-0000-0000-000000000000}"/>
          </ac:picMkLst>
        </pc:picChg>
        <pc:picChg chg="mod">
          <ac:chgData name="hui xu" userId="70b675938bab3b5e" providerId="LiveId" clId="{AC82F9CA-29EB-4A10-8D17-494C097D2021}" dt="2020-09-01T03:22:43.900" v="6112" actId="2711"/>
          <ac:picMkLst>
            <pc:docMk/>
            <pc:sldMk cId="710395052" sldId="298"/>
            <ac:picMk id="25" creationId="{00000000-0000-0000-0000-000000000000}"/>
          </ac:picMkLst>
        </pc:picChg>
        <pc:cxnChg chg="mod">
          <ac:chgData name="hui xu" userId="70b675938bab3b5e" providerId="LiveId" clId="{AC82F9CA-29EB-4A10-8D17-494C097D2021}" dt="2020-09-01T03:22:43.900" v="6112" actId="2711"/>
          <ac:cxnSpMkLst>
            <pc:docMk/>
            <pc:sldMk cId="710395052" sldId="298"/>
            <ac:cxnSpMk id="3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2:43.900" v="6112" actId="2711"/>
          <ac:cxnSpMkLst>
            <pc:docMk/>
            <pc:sldMk cId="710395052" sldId="298"/>
            <ac:cxnSpMk id="6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2:43.900" v="6112" actId="2711"/>
          <ac:cxnSpMkLst>
            <pc:docMk/>
            <pc:sldMk cId="710395052" sldId="298"/>
            <ac:cxnSpMk id="11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2:43.900" v="6112" actId="2711"/>
          <ac:cxnSpMkLst>
            <pc:docMk/>
            <pc:sldMk cId="710395052" sldId="298"/>
            <ac:cxnSpMk id="20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2:43.900" v="6112" actId="2711"/>
          <ac:cxnSpMkLst>
            <pc:docMk/>
            <pc:sldMk cId="710395052" sldId="298"/>
            <ac:cxnSpMk id="21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2:43.900" v="6112" actId="2711"/>
          <ac:cxnSpMkLst>
            <pc:docMk/>
            <pc:sldMk cId="710395052" sldId="298"/>
            <ac:cxnSpMk id="30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2:43.900" v="6112" actId="2711"/>
          <ac:cxnSpMkLst>
            <pc:docMk/>
            <pc:sldMk cId="710395052" sldId="298"/>
            <ac:cxnSpMk id="35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2:43.900" v="6112" actId="2711"/>
          <ac:cxnSpMkLst>
            <pc:docMk/>
            <pc:sldMk cId="710395052" sldId="298"/>
            <ac:cxnSpMk id="36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2:43.900" v="6112" actId="2711"/>
          <ac:cxnSpMkLst>
            <pc:docMk/>
            <pc:sldMk cId="710395052" sldId="298"/>
            <ac:cxnSpMk id="39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2:43.900" v="6112" actId="2711"/>
          <ac:cxnSpMkLst>
            <pc:docMk/>
            <pc:sldMk cId="710395052" sldId="298"/>
            <ac:cxnSpMk id="41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2:43.900" v="6112" actId="2711"/>
          <ac:cxnSpMkLst>
            <pc:docMk/>
            <pc:sldMk cId="710395052" sldId="298"/>
            <ac:cxnSpMk id="44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2:43.900" v="6112" actId="2711"/>
          <ac:cxnSpMkLst>
            <pc:docMk/>
            <pc:sldMk cId="710395052" sldId="298"/>
            <ac:cxnSpMk id="49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2:43.900" v="6112" actId="2711"/>
          <ac:cxnSpMkLst>
            <pc:docMk/>
            <pc:sldMk cId="710395052" sldId="298"/>
            <ac:cxnSpMk id="54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2:43.900" v="6112" actId="2711"/>
          <ac:cxnSpMkLst>
            <pc:docMk/>
            <pc:sldMk cId="710395052" sldId="298"/>
            <ac:cxnSpMk id="57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2:43.900" v="6112" actId="2711"/>
          <ac:cxnSpMkLst>
            <pc:docMk/>
            <pc:sldMk cId="710395052" sldId="298"/>
            <ac:cxnSpMk id="62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2:43.900" v="6112" actId="2711"/>
          <ac:cxnSpMkLst>
            <pc:docMk/>
            <pc:sldMk cId="710395052" sldId="298"/>
            <ac:cxnSpMk id="72" creationId="{00000000-0000-0000-0000-000000000000}"/>
          </ac:cxnSpMkLst>
        </pc:cxnChg>
      </pc:sldChg>
      <pc:sldChg chg="modSp mod modAnim">
        <pc:chgData name="hui xu" userId="70b675938bab3b5e" providerId="LiveId" clId="{AC82F9CA-29EB-4A10-8D17-494C097D2021}" dt="2020-09-01T03:27:13.998" v="6281" actId="20577"/>
        <pc:sldMkLst>
          <pc:docMk/>
          <pc:sldMk cId="346037327" sldId="299"/>
        </pc:sldMkLst>
        <pc:spChg chg="mod">
          <ac:chgData name="hui xu" userId="70b675938bab3b5e" providerId="LiveId" clId="{AC82F9CA-29EB-4A10-8D17-494C097D2021}" dt="2020-09-01T03:24:33.350" v="6138" actId="20577"/>
          <ac:spMkLst>
            <pc:docMk/>
            <pc:sldMk cId="346037327" sldId="299"/>
            <ac:spMk id="43" creationId="{00000000-0000-0000-0000-000000000000}"/>
          </ac:spMkLst>
        </pc:spChg>
        <pc:spChg chg="mod">
          <ac:chgData name="hui xu" userId="70b675938bab3b5e" providerId="LiveId" clId="{AC82F9CA-29EB-4A10-8D17-494C097D2021}" dt="2020-09-01T03:24:38.370" v="6145" actId="20577"/>
          <ac:spMkLst>
            <pc:docMk/>
            <pc:sldMk cId="346037327" sldId="299"/>
            <ac:spMk id="44" creationId="{00000000-0000-0000-0000-000000000000}"/>
          </ac:spMkLst>
        </pc:spChg>
        <pc:spChg chg="mod">
          <ac:chgData name="hui xu" userId="70b675938bab3b5e" providerId="LiveId" clId="{AC82F9CA-29EB-4A10-8D17-494C097D2021}" dt="2020-09-01T03:23:57.531" v="6115" actId="2711"/>
          <ac:spMkLst>
            <pc:docMk/>
            <pc:sldMk cId="346037327" sldId="299"/>
            <ac:spMk id="45" creationId="{00000000-0000-0000-0000-000000000000}"/>
          </ac:spMkLst>
        </pc:spChg>
        <pc:spChg chg="mod">
          <ac:chgData name="hui xu" userId="70b675938bab3b5e" providerId="LiveId" clId="{AC82F9CA-29EB-4A10-8D17-494C097D2021}" dt="2020-09-01T03:23:57.531" v="6115" actId="2711"/>
          <ac:spMkLst>
            <pc:docMk/>
            <pc:sldMk cId="346037327" sldId="299"/>
            <ac:spMk id="60" creationId="{00000000-0000-0000-0000-000000000000}"/>
          </ac:spMkLst>
        </pc:spChg>
        <pc:spChg chg="mod">
          <ac:chgData name="hui xu" userId="70b675938bab3b5e" providerId="LiveId" clId="{AC82F9CA-29EB-4A10-8D17-494C097D2021}" dt="2020-09-01T03:23:57.531" v="6115" actId="2711"/>
          <ac:spMkLst>
            <pc:docMk/>
            <pc:sldMk cId="346037327" sldId="299"/>
            <ac:spMk id="63" creationId="{00000000-0000-0000-0000-000000000000}"/>
          </ac:spMkLst>
        </pc:spChg>
        <pc:spChg chg="mod">
          <ac:chgData name="hui xu" userId="70b675938bab3b5e" providerId="LiveId" clId="{AC82F9CA-29EB-4A10-8D17-494C097D2021}" dt="2020-09-01T03:23:57.531" v="6115" actId="2711"/>
          <ac:spMkLst>
            <pc:docMk/>
            <pc:sldMk cId="346037327" sldId="299"/>
            <ac:spMk id="65" creationId="{00000000-0000-0000-0000-000000000000}"/>
          </ac:spMkLst>
        </pc:spChg>
        <pc:spChg chg="mod">
          <ac:chgData name="hui xu" userId="70b675938bab3b5e" providerId="LiveId" clId="{AC82F9CA-29EB-4A10-8D17-494C097D2021}" dt="2020-09-01T03:23:57.531" v="6115" actId="2711"/>
          <ac:spMkLst>
            <pc:docMk/>
            <pc:sldMk cId="346037327" sldId="299"/>
            <ac:spMk id="67" creationId="{00000000-0000-0000-0000-000000000000}"/>
          </ac:spMkLst>
        </pc:spChg>
        <pc:spChg chg="mod">
          <ac:chgData name="hui xu" userId="70b675938bab3b5e" providerId="LiveId" clId="{AC82F9CA-29EB-4A10-8D17-494C097D2021}" dt="2020-09-01T03:23:57.531" v="6115" actId="2711"/>
          <ac:spMkLst>
            <pc:docMk/>
            <pc:sldMk cId="346037327" sldId="299"/>
            <ac:spMk id="69" creationId="{00000000-0000-0000-0000-000000000000}"/>
          </ac:spMkLst>
        </pc:spChg>
        <pc:spChg chg="mod">
          <ac:chgData name="hui xu" userId="70b675938bab3b5e" providerId="LiveId" clId="{AC82F9CA-29EB-4A10-8D17-494C097D2021}" dt="2020-09-01T03:23:57.531" v="6115" actId="2711"/>
          <ac:spMkLst>
            <pc:docMk/>
            <pc:sldMk cId="346037327" sldId="299"/>
            <ac:spMk id="82" creationId="{00000000-0000-0000-0000-000000000000}"/>
          </ac:spMkLst>
        </pc:spChg>
        <pc:spChg chg="mod">
          <ac:chgData name="hui xu" userId="70b675938bab3b5e" providerId="LiveId" clId="{AC82F9CA-29EB-4A10-8D17-494C097D2021}" dt="2020-09-01T03:27:13.998" v="6281" actId="20577"/>
          <ac:spMkLst>
            <pc:docMk/>
            <pc:sldMk cId="346037327" sldId="299"/>
            <ac:spMk id="83" creationId="{00000000-0000-0000-0000-000000000000}"/>
          </ac:spMkLst>
        </pc:spChg>
        <pc:spChg chg="mod">
          <ac:chgData name="hui xu" userId="70b675938bab3b5e" providerId="LiveId" clId="{AC82F9CA-29EB-4A10-8D17-494C097D2021}" dt="2020-09-01T03:26:44.324" v="6233" actId="14100"/>
          <ac:spMkLst>
            <pc:docMk/>
            <pc:sldMk cId="346037327" sldId="299"/>
            <ac:spMk id="101" creationId="{00000000-0000-0000-0000-000000000000}"/>
          </ac:spMkLst>
        </pc:spChg>
        <pc:picChg chg="mod">
          <ac:chgData name="hui xu" userId="70b675938bab3b5e" providerId="LiveId" clId="{AC82F9CA-29EB-4A10-8D17-494C097D2021}" dt="2020-09-01T03:23:57.531" v="6115" actId="2711"/>
          <ac:picMkLst>
            <pc:docMk/>
            <pc:sldMk cId="346037327" sldId="299"/>
            <ac:picMk id="47" creationId="{00000000-0000-0000-0000-000000000000}"/>
          </ac:picMkLst>
        </pc:picChg>
        <pc:picChg chg="mod">
          <ac:chgData name="hui xu" userId="70b675938bab3b5e" providerId="LiveId" clId="{AC82F9CA-29EB-4A10-8D17-494C097D2021}" dt="2020-09-01T03:23:57.531" v="6115" actId="2711"/>
          <ac:picMkLst>
            <pc:docMk/>
            <pc:sldMk cId="346037327" sldId="299"/>
            <ac:picMk id="50" creationId="{00000000-0000-0000-0000-000000000000}"/>
          </ac:picMkLst>
        </pc:picChg>
        <pc:picChg chg="mod">
          <ac:chgData name="hui xu" userId="70b675938bab3b5e" providerId="LiveId" clId="{AC82F9CA-29EB-4A10-8D17-494C097D2021}" dt="2020-09-01T03:23:57.531" v="6115" actId="2711"/>
          <ac:picMkLst>
            <pc:docMk/>
            <pc:sldMk cId="346037327" sldId="299"/>
            <ac:picMk id="51" creationId="{00000000-0000-0000-0000-000000000000}"/>
          </ac:picMkLst>
        </pc:picChg>
        <pc:picChg chg="mod">
          <ac:chgData name="hui xu" userId="70b675938bab3b5e" providerId="LiveId" clId="{AC82F9CA-29EB-4A10-8D17-494C097D2021}" dt="2020-09-01T03:23:57.531" v="6115" actId="2711"/>
          <ac:picMkLst>
            <pc:docMk/>
            <pc:sldMk cId="346037327" sldId="299"/>
            <ac:picMk id="61" creationId="{00000000-0000-0000-0000-000000000000}"/>
          </ac:picMkLst>
        </pc:picChg>
        <pc:picChg chg="mod">
          <ac:chgData name="hui xu" userId="70b675938bab3b5e" providerId="LiveId" clId="{AC82F9CA-29EB-4A10-8D17-494C097D2021}" dt="2020-09-01T03:23:57.531" v="6115" actId="2711"/>
          <ac:picMkLst>
            <pc:docMk/>
            <pc:sldMk cId="346037327" sldId="299"/>
            <ac:picMk id="62" creationId="{00000000-0000-0000-0000-000000000000}"/>
          </ac:picMkLst>
        </pc:picChg>
        <pc:picChg chg="mod">
          <ac:chgData name="hui xu" userId="70b675938bab3b5e" providerId="LiveId" clId="{AC82F9CA-29EB-4A10-8D17-494C097D2021}" dt="2020-09-01T03:23:57.531" v="6115" actId="2711"/>
          <ac:picMkLst>
            <pc:docMk/>
            <pc:sldMk cId="346037327" sldId="299"/>
            <ac:picMk id="64" creationId="{00000000-0000-0000-0000-000000000000}"/>
          </ac:picMkLst>
        </pc:picChg>
        <pc:picChg chg="mod">
          <ac:chgData name="hui xu" userId="70b675938bab3b5e" providerId="LiveId" clId="{AC82F9CA-29EB-4A10-8D17-494C097D2021}" dt="2020-09-01T03:23:57.531" v="6115" actId="2711"/>
          <ac:picMkLst>
            <pc:docMk/>
            <pc:sldMk cId="346037327" sldId="299"/>
            <ac:picMk id="66" creationId="{00000000-0000-0000-0000-000000000000}"/>
          </ac:picMkLst>
        </pc:picChg>
        <pc:picChg chg="mod">
          <ac:chgData name="hui xu" userId="70b675938bab3b5e" providerId="LiveId" clId="{AC82F9CA-29EB-4A10-8D17-494C097D2021}" dt="2020-09-01T03:23:57.531" v="6115" actId="2711"/>
          <ac:picMkLst>
            <pc:docMk/>
            <pc:sldMk cId="346037327" sldId="299"/>
            <ac:picMk id="68" creationId="{00000000-0000-0000-0000-000000000000}"/>
          </ac:picMkLst>
        </pc:picChg>
        <pc:cxnChg chg="mod">
          <ac:chgData name="hui xu" userId="70b675938bab3b5e" providerId="LiveId" clId="{AC82F9CA-29EB-4A10-8D17-494C097D2021}" dt="2020-09-01T03:23:57.531" v="6115" actId="2711"/>
          <ac:cxnSpMkLst>
            <pc:docMk/>
            <pc:sldMk cId="346037327" sldId="299"/>
            <ac:cxnSpMk id="40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3:57.531" v="6115" actId="2711"/>
          <ac:cxnSpMkLst>
            <pc:docMk/>
            <pc:sldMk cId="346037327" sldId="299"/>
            <ac:cxnSpMk id="41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3:57.531" v="6115" actId="2711"/>
          <ac:cxnSpMkLst>
            <pc:docMk/>
            <pc:sldMk cId="346037327" sldId="299"/>
            <ac:cxnSpMk id="57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3:57.531" v="6115" actId="2711"/>
          <ac:cxnSpMkLst>
            <pc:docMk/>
            <pc:sldMk cId="346037327" sldId="299"/>
            <ac:cxnSpMk id="70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3:57.531" v="6115" actId="2711"/>
          <ac:cxnSpMkLst>
            <pc:docMk/>
            <pc:sldMk cId="346037327" sldId="299"/>
            <ac:cxnSpMk id="73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3:57.531" v="6115" actId="2711"/>
          <ac:cxnSpMkLst>
            <pc:docMk/>
            <pc:sldMk cId="346037327" sldId="299"/>
            <ac:cxnSpMk id="76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3:57.531" v="6115" actId="2711"/>
          <ac:cxnSpMkLst>
            <pc:docMk/>
            <pc:sldMk cId="346037327" sldId="299"/>
            <ac:cxnSpMk id="79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3:57.531" v="6115" actId="2711"/>
          <ac:cxnSpMkLst>
            <pc:docMk/>
            <pc:sldMk cId="346037327" sldId="299"/>
            <ac:cxnSpMk id="85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3:57.531" v="6115" actId="2711"/>
          <ac:cxnSpMkLst>
            <pc:docMk/>
            <pc:sldMk cId="346037327" sldId="299"/>
            <ac:cxnSpMk id="86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3:57.531" v="6115" actId="2711"/>
          <ac:cxnSpMkLst>
            <pc:docMk/>
            <pc:sldMk cId="346037327" sldId="299"/>
            <ac:cxnSpMk id="89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3:57.531" v="6115" actId="2711"/>
          <ac:cxnSpMkLst>
            <pc:docMk/>
            <pc:sldMk cId="346037327" sldId="299"/>
            <ac:cxnSpMk id="92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3:57.531" v="6115" actId="2711"/>
          <ac:cxnSpMkLst>
            <pc:docMk/>
            <pc:sldMk cId="346037327" sldId="299"/>
            <ac:cxnSpMk id="95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3:57.531" v="6115" actId="2711"/>
          <ac:cxnSpMkLst>
            <pc:docMk/>
            <pc:sldMk cId="346037327" sldId="299"/>
            <ac:cxnSpMk id="98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3:57.531" v="6115" actId="2711"/>
          <ac:cxnSpMkLst>
            <pc:docMk/>
            <pc:sldMk cId="346037327" sldId="299"/>
            <ac:cxnSpMk id="102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3:57.531" v="6115" actId="2711"/>
          <ac:cxnSpMkLst>
            <pc:docMk/>
            <pc:sldMk cId="346037327" sldId="299"/>
            <ac:cxnSpMk id="105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3:57.531" v="6115" actId="2711"/>
          <ac:cxnSpMkLst>
            <pc:docMk/>
            <pc:sldMk cId="346037327" sldId="299"/>
            <ac:cxnSpMk id="108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3:57.531" v="6115" actId="2711"/>
          <ac:cxnSpMkLst>
            <pc:docMk/>
            <pc:sldMk cId="346037327" sldId="299"/>
            <ac:cxnSpMk id="111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3:57.531" v="6115" actId="2711"/>
          <ac:cxnSpMkLst>
            <pc:docMk/>
            <pc:sldMk cId="346037327" sldId="299"/>
            <ac:cxnSpMk id="114" creationId="{00000000-0000-0000-0000-000000000000}"/>
          </ac:cxnSpMkLst>
        </pc:cxnChg>
        <pc:cxnChg chg="mod">
          <ac:chgData name="hui xu" userId="70b675938bab3b5e" providerId="LiveId" clId="{AC82F9CA-29EB-4A10-8D17-494C097D2021}" dt="2020-09-01T03:23:57.531" v="6115" actId="2711"/>
          <ac:cxnSpMkLst>
            <pc:docMk/>
            <pc:sldMk cId="346037327" sldId="299"/>
            <ac:cxnSpMk id="117" creationId="{00000000-0000-0000-0000-000000000000}"/>
          </ac:cxnSpMkLst>
        </pc:cxnChg>
      </pc:sldChg>
      <pc:sldChg chg="modSp mod">
        <pc:chgData name="hui xu" userId="70b675938bab3b5e" providerId="LiveId" clId="{AC82F9CA-29EB-4A10-8D17-494C097D2021}" dt="2020-09-14T10:27:29.833" v="8840" actId="20577"/>
        <pc:sldMkLst>
          <pc:docMk/>
          <pc:sldMk cId="866450962" sldId="300"/>
        </pc:sldMkLst>
        <pc:spChg chg="mod">
          <ac:chgData name="hui xu" userId="70b675938bab3b5e" providerId="LiveId" clId="{AC82F9CA-29EB-4A10-8D17-494C097D2021}" dt="2020-09-14T10:27:29.833" v="8840" actId="20577"/>
          <ac:spMkLst>
            <pc:docMk/>
            <pc:sldMk cId="866450962" sldId="300"/>
            <ac:spMk id="3" creationId="{00000000-0000-0000-0000-000000000000}"/>
          </ac:spMkLst>
        </pc:spChg>
      </pc:sldChg>
      <pc:sldChg chg="modSp mod">
        <pc:chgData name="hui xu" userId="70b675938bab3b5e" providerId="LiveId" clId="{AC82F9CA-29EB-4A10-8D17-494C097D2021}" dt="2020-09-14T10:24:37.061" v="8813"/>
        <pc:sldMkLst>
          <pc:docMk/>
          <pc:sldMk cId="63737430" sldId="301"/>
        </pc:sldMkLst>
        <pc:spChg chg="mod">
          <ac:chgData name="hui xu" userId="70b675938bab3b5e" providerId="LiveId" clId="{AC82F9CA-29EB-4A10-8D17-494C097D2021}" dt="2020-09-14T10:24:37.061" v="8813"/>
          <ac:spMkLst>
            <pc:docMk/>
            <pc:sldMk cId="63737430" sldId="301"/>
            <ac:spMk id="3" creationId="{00000000-0000-0000-0000-000000000000}"/>
          </ac:spMkLst>
        </pc:spChg>
      </pc:sldChg>
      <pc:sldChg chg="modSp mod">
        <pc:chgData name="hui xu" userId="70b675938bab3b5e" providerId="LiveId" clId="{AC82F9CA-29EB-4A10-8D17-494C097D2021}" dt="2020-09-14T10:13:03.568" v="8730" actId="27636"/>
        <pc:sldMkLst>
          <pc:docMk/>
          <pc:sldMk cId="167940587" sldId="302"/>
        </pc:sldMkLst>
        <pc:spChg chg="mod">
          <ac:chgData name="hui xu" userId="70b675938bab3b5e" providerId="LiveId" clId="{AC82F9CA-29EB-4A10-8D17-494C097D2021}" dt="2020-09-14T10:13:03.568" v="8730" actId="27636"/>
          <ac:spMkLst>
            <pc:docMk/>
            <pc:sldMk cId="167940587" sldId="302"/>
            <ac:spMk id="3" creationId="{00000000-0000-0000-0000-000000000000}"/>
          </ac:spMkLst>
        </pc:spChg>
      </pc:sldChg>
      <pc:sldChg chg="addSp modSp mod">
        <pc:chgData name="hui xu" userId="70b675938bab3b5e" providerId="LiveId" clId="{AC82F9CA-29EB-4A10-8D17-494C097D2021}" dt="2020-09-14T10:13:34.142" v="8735" actId="1076"/>
        <pc:sldMkLst>
          <pc:docMk/>
          <pc:sldMk cId="1579996097" sldId="303"/>
        </pc:sldMkLst>
        <pc:spChg chg="mod">
          <ac:chgData name="hui xu" userId="70b675938bab3b5e" providerId="LiveId" clId="{AC82F9CA-29EB-4A10-8D17-494C097D2021}" dt="2020-09-14T10:13:29.321" v="8734" actId="20577"/>
          <ac:spMkLst>
            <pc:docMk/>
            <pc:sldMk cId="1579996097" sldId="303"/>
            <ac:spMk id="3" creationId="{00000000-0000-0000-0000-000000000000}"/>
          </ac:spMkLst>
        </pc:spChg>
        <pc:spChg chg="add mod">
          <ac:chgData name="hui xu" userId="70b675938bab3b5e" providerId="LiveId" clId="{AC82F9CA-29EB-4A10-8D17-494C097D2021}" dt="2020-09-14T10:13:34.142" v="8735" actId="1076"/>
          <ac:spMkLst>
            <pc:docMk/>
            <pc:sldMk cId="1579996097" sldId="303"/>
            <ac:spMk id="5" creationId="{8079AFBC-BE45-42AE-88C5-C44E8B0245B2}"/>
          </ac:spMkLst>
        </pc:spChg>
      </pc:sldChg>
      <pc:sldChg chg="del">
        <pc:chgData name="hui xu" userId="70b675938bab3b5e" providerId="LiveId" clId="{AC82F9CA-29EB-4A10-8D17-494C097D2021}" dt="2020-09-02T01:48:48.055" v="8612" actId="47"/>
        <pc:sldMkLst>
          <pc:docMk/>
          <pc:sldMk cId="2955164920" sldId="304"/>
        </pc:sldMkLst>
      </pc:sldChg>
      <pc:sldChg chg="modSp mod modAnim">
        <pc:chgData name="hui xu" userId="70b675938bab3b5e" providerId="LiveId" clId="{AC82F9CA-29EB-4A10-8D17-494C097D2021}" dt="2020-09-14T10:13:42.756" v="8736" actId="948"/>
        <pc:sldMkLst>
          <pc:docMk/>
          <pc:sldMk cId="2630371023" sldId="305"/>
        </pc:sldMkLst>
        <pc:spChg chg="mod">
          <ac:chgData name="hui xu" userId="70b675938bab3b5e" providerId="LiveId" clId="{AC82F9CA-29EB-4A10-8D17-494C097D2021}" dt="2020-09-02T01:50:01.095" v="8628"/>
          <ac:spMkLst>
            <pc:docMk/>
            <pc:sldMk cId="2630371023" sldId="305"/>
            <ac:spMk id="2" creationId="{00000000-0000-0000-0000-000000000000}"/>
          </ac:spMkLst>
        </pc:spChg>
        <pc:spChg chg="mod">
          <ac:chgData name="hui xu" userId="70b675938bab3b5e" providerId="LiveId" clId="{AC82F9CA-29EB-4A10-8D17-494C097D2021}" dt="2020-09-14T10:13:42.756" v="8736" actId="948"/>
          <ac:spMkLst>
            <pc:docMk/>
            <pc:sldMk cId="2630371023" sldId="305"/>
            <ac:spMk id="3" creationId="{00000000-0000-0000-0000-000000000000}"/>
          </ac:spMkLst>
        </pc:spChg>
      </pc:sldChg>
      <pc:sldChg chg="modSp mod">
        <pc:chgData name="hui xu" userId="70b675938bab3b5e" providerId="LiveId" clId="{AC82F9CA-29EB-4A10-8D17-494C097D2021}" dt="2020-09-02T01:50:19.296" v="8630" actId="207"/>
        <pc:sldMkLst>
          <pc:docMk/>
          <pc:sldMk cId="1052747822" sldId="307"/>
        </pc:sldMkLst>
        <pc:spChg chg="mod">
          <ac:chgData name="hui xu" userId="70b675938bab3b5e" providerId="LiveId" clId="{AC82F9CA-29EB-4A10-8D17-494C097D2021}" dt="2020-08-31T07:10:31.034" v="1461" actId="20577"/>
          <ac:spMkLst>
            <pc:docMk/>
            <pc:sldMk cId="1052747822" sldId="307"/>
            <ac:spMk id="3" creationId="{00000000-0000-0000-0000-000000000000}"/>
          </ac:spMkLst>
        </pc:spChg>
        <pc:spChg chg="mod">
          <ac:chgData name="hui xu" userId="70b675938bab3b5e" providerId="LiveId" clId="{AC82F9CA-29EB-4A10-8D17-494C097D2021}" dt="2020-09-02T01:50:19.296" v="8630" actId="207"/>
          <ac:spMkLst>
            <pc:docMk/>
            <pc:sldMk cId="1052747822" sldId="307"/>
            <ac:spMk id="4" creationId="{00000000-0000-0000-0000-000000000000}"/>
          </ac:spMkLst>
        </pc:spChg>
      </pc:sldChg>
      <pc:sldChg chg="modSp mod modAnim">
        <pc:chgData name="hui xu" userId="70b675938bab3b5e" providerId="LiveId" clId="{AC82F9CA-29EB-4A10-8D17-494C097D2021}" dt="2020-09-14T10:14:35.875" v="8744" actId="1076"/>
        <pc:sldMkLst>
          <pc:docMk/>
          <pc:sldMk cId="2986038129" sldId="308"/>
        </pc:sldMkLst>
        <pc:spChg chg="mod">
          <ac:chgData name="hui xu" userId="70b675938bab3b5e" providerId="LiveId" clId="{AC82F9CA-29EB-4A10-8D17-494C097D2021}" dt="2020-08-31T06:08:14.237" v="1062" actId="404"/>
          <ac:spMkLst>
            <pc:docMk/>
            <pc:sldMk cId="2986038129" sldId="308"/>
            <ac:spMk id="9" creationId="{00000000-0000-0000-0000-000000000000}"/>
          </ac:spMkLst>
        </pc:spChg>
        <pc:spChg chg="mod">
          <ac:chgData name="hui xu" userId="70b675938bab3b5e" providerId="LiveId" clId="{AC82F9CA-29EB-4A10-8D17-494C097D2021}" dt="2020-08-31T06:08:39.453" v="1069"/>
          <ac:spMkLst>
            <pc:docMk/>
            <pc:sldMk cId="2986038129" sldId="308"/>
            <ac:spMk id="34" creationId="{00000000-0000-0000-0000-000000000000}"/>
          </ac:spMkLst>
        </pc:spChg>
        <pc:spChg chg="mod">
          <ac:chgData name="hui xu" userId="70b675938bab3b5e" providerId="LiveId" clId="{AC82F9CA-29EB-4A10-8D17-494C097D2021}" dt="2020-08-31T06:08:05.024" v="1061" actId="2711"/>
          <ac:spMkLst>
            <pc:docMk/>
            <pc:sldMk cId="2986038129" sldId="308"/>
            <ac:spMk id="38" creationId="{00000000-0000-0000-0000-000000000000}"/>
          </ac:spMkLst>
        </pc:spChg>
        <pc:spChg chg="mod">
          <ac:chgData name="hui xu" userId="70b675938bab3b5e" providerId="LiveId" clId="{AC82F9CA-29EB-4A10-8D17-494C097D2021}" dt="2020-08-31T06:08:20.037" v="1063" actId="404"/>
          <ac:spMkLst>
            <pc:docMk/>
            <pc:sldMk cId="2986038129" sldId="308"/>
            <ac:spMk id="40" creationId="{00000000-0000-0000-0000-000000000000}"/>
          </ac:spMkLst>
        </pc:spChg>
        <pc:spChg chg="mod">
          <ac:chgData name="hui xu" userId="70b675938bab3b5e" providerId="LiveId" clId="{AC82F9CA-29EB-4A10-8D17-494C097D2021}" dt="2020-08-31T06:08:20.037" v="1063" actId="404"/>
          <ac:spMkLst>
            <pc:docMk/>
            <pc:sldMk cId="2986038129" sldId="308"/>
            <ac:spMk id="42" creationId="{00000000-0000-0000-0000-000000000000}"/>
          </ac:spMkLst>
        </pc:spChg>
        <pc:spChg chg="mod">
          <ac:chgData name="hui xu" userId="70b675938bab3b5e" providerId="LiveId" clId="{AC82F9CA-29EB-4A10-8D17-494C097D2021}" dt="2020-09-14T10:14:35.875" v="8744" actId="1076"/>
          <ac:spMkLst>
            <pc:docMk/>
            <pc:sldMk cId="2986038129" sldId="308"/>
            <ac:spMk id="74" creationId="{00000000-0000-0000-0000-000000000000}"/>
          </ac:spMkLst>
        </pc:spChg>
        <pc:picChg chg="mod">
          <ac:chgData name="hui xu" userId="70b675938bab3b5e" providerId="LiveId" clId="{AC82F9CA-29EB-4A10-8D17-494C097D2021}" dt="2020-08-31T06:08:05.024" v="1061" actId="2711"/>
          <ac:picMkLst>
            <pc:docMk/>
            <pc:sldMk cId="2986038129" sldId="308"/>
            <ac:picMk id="16" creationId="{00000000-0000-0000-0000-000000000000}"/>
          </ac:picMkLst>
        </pc:picChg>
        <pc:picChg chg="mod">
          <ac:chgData name="hui xu" userId="70b675938bab3b5e" providerId="LiveId" clId="{AC82F9CA-29EB-4A10-8D17-494C097D2021}" dt="2020-08-31T06:08:05.024" v="1061" actId="2711"/>
          <ac:picMkLst>
            <pc:docMk/>
            <pc:sldMk cId="2986038129" sldId="308"/>
            <ac:picMk id="17" creationId="{00000000-0000-0000-0000-000000000000}"/>
          </ac:picMkLst>
        </pc:picChg>
        <pc:picChg chg="mod">
          <ac:chgData name="hui xu" userId="70b675938bab3b5e" providerId="LiveId" clId="{AC82F9CA-29EB-4A10-8D17-494C097D2021}" dt="2020-08-31T06:08:05.024" v="1061" actId="2711"/>
          <ac:picMkLst>
            <pc:docMk/>
            <pc:sldMk cId="2986038129" sldId="308"/>
            <ac:picMk id="25" creationId="{00000000-0000-0000-0000-000000000000}"/>
          </ac:picMkLst>
        </pc:picChg>
        <pc:cxnChg chg="mod">
          <ac:chgData name="hui xu" userId="70b675938bab3b5e" providerId="LiveId" clId="{AC82F9CA-29EB-4A10-8D17-494C097D2021}" dt="2020-08-31T06:08:05.024" v="1061" actId="2711"/>
          <ac:cxnSpMkLst>
            <pc:docMk/>
            <pc:sldMk cId="2986038129" sldId="308"/>
            <ac:cxnSpMk id="6" creationId="{00000000-0000-0000-0000-000000000000}"/>
          </ac:cxnSpMkLst>
        </pc:cxnChg>
        <pc:cxnChg chg="mod">
          <ac:chgData name="hui xu" userId="70b675938bab3b5e" providerId="LiveId" clId="{AC82F9CA-29EB-4A10-8D17-494C097D2021}" dt="2020-08-31T06:08:05.024" v="1061" actId="2711"/>
          <ac:cxnSpMkLst>
            <pc:docMk/>
            <pc:sldMk cId="2986038129" sldId="308"/>
            <ac:cxnSpMk id="11" creationId="{00000000-0000-0000-0000-000000000000}"/>
          </ac:cxnSpMkLst>
        </pc:cxnChg>
        <pc:cxnChg chg="mod">
          <ac:chgData name="hui xu" userId="70b675938bab3b5e" providerId="LiveId" clId="{AC82F9CA-29EB-4A10-8D17-494C097D2021}" dt="2020-08-31T06:08:05.024" v="1061" actId="2711"/>
          <ac:cxnSpMkLst>
            <pc:docMk/>
            <pc:sldMk cId="2986038129" sldId="308"/>
            <ac:cxnSpMk id="20" creationId="{00000000-0000-0000-0000-000000000000}"/>
          </ac:cxnSpMkLst>
        </pc:cxnChg>
        <pc:cxnChg chg="mod">
          <ac:chgData name="hui xu" userId="70b675938bab3b5e" providerId="LiveId" clId="{AC82F9CA-29EB-4A10-8D17-494C097D2021}" dt="2020-08-31T06:08:05.024" v="1061" actId="2711"/>
          <ac:cxnSpMkLst>
            <pc:docMk/>
            <pc:sldMk cId="2986038129" sldId="308"/>
            <ac:cxnSpMk id="21" creationId="{00000000-0000-0000-0000-000000000000}"/>
          </ac:cxnSpMkLst>
        </pc:cxnChg>
        <pc:cxnChg chg="mod">
          <ac:chgData name="hui xu" userId="70b675938bab3b5e" providerId="LiveId" clId="{AC82F9CA-29EB-4A10-8D17-494C097D2021}" dt="2020-08-31T06:08:05.024" v="1061" actId="2711"/>
          <ac:cxnSpMkLst>
            <pc:docMk/>
            <pc:sldMk cId="2986038129" sldId="308"/>
            <ac:cxnSpMk id="30" creationId="{00000000-0000-0000-0000-000000000000}"/>
          </ac:cxnSpMkLst>
        </pc:cxnChg>
        <pc:cxnChg chg="mod">
          <ac:chgData name="hui xu" userId="70b675938bab3b5e" providerId="LiveId" clId="{AC82F9CA-29EB-4A10-8D17-494C097D2021}" dt="2020-08-31T06:08:05.024" v="1061" actId="2711"/>
          <ac:cxnSpMkLst>
            <pc:docMk/>
            <pc:sldMk cId="2986038129" sldId="308"/>
            <ac:cxnSpMk id="36" creationId="{00000000-0000-0000-0000-000000000000}"/>
          </ac:cxnSpMkLst>
        </pc:cxnChg>
        <pc:cxnChg chg="mod">
          <ac:chgData name="hui xu" userId="70b675938bab3b5e" providerId="LiveId" clId="{AC82F9CA-29EB-4A10-8D17-494C097D2021}" dt="2020-08-31T06:08:05.024" v="1061" actId="2711"/>
          <ac:cxnSpMkLst>
            <pc:docMk/>
            <pc:sldMk cId="2986038129" sldId="308"/>
            <ac:cxnSpMk id="54" creationId="{00000000-0000-0000-0000-000000000000}"/>
          </ac:cxnSpMkLst>
        </pc:cxnChg>
        <pc:cxnChg chg="mod">
          <ac:chgData name="hui xu" userId="70b675938bab3b5e" providerId="LiveId" clId="{AC82F9CA-29EB-4A10-8D17-494C097D2021}" dt="2020-08-31T06:08:05.024" v="1061" actId="2711"/>
          <ac:cxnSpMkLst>
            <pc:docMk/>
            <pc:sldMk cId="2986038129" sldId="308"/>
            <ac:cxnSpMk id="57" creationId="{00000000-0000-0000-0000-000000000000}"/>
          </ac:cxnSpMkLst>
        </pc:cxnChg>
        <pc:cxnChg chg="mod">
          <ac:chgData name="hui xu" userId="70b675938bab3b5e" providerId="LiveId" clId="{AC82F9CA-29EB-4A10-8D17-494C097D2021}" dt="2020-08-31T06:08:05.024" v="1061" actId="2711"/>
          <ac:cxnSpMkLst>
            <pc:docMk/>
            <pc:sldMk cId="2986038129" sldId="308"/>
            <ac:cxnSpMk id="62" creationId="{00000000-0000-0000-0000-000000000000}"/>
          </ac:cxnSpMkLst>
        </pc:cxnChg>
        <pc:cxnChg chg="mod">
          <ac:chgData name="hui xu" userId="70b675938bab3b5e" providerId="LiveId" clId="{AC82F9CA-29EB-4A10-8D17-494C097D2021}" dt="2020-08-31T06:08:05.024" v="1061" actId="2711"/>
          <ac:cxnSpMkLst>
            <pc:docMk/>
            <pc:sldMk cId="2986038129" sldId="308"/>
            <ac:cxnSpMk id="72" creationId="{00000000-0000-0000-0000-000000000000}"/>
          </ac:cxnSpMkLst>
        </pc:cxnChg>
      </pc:sldChg>
      <pc:sldChg chg="modSp mod">
        <pc:chgData name="hui xu" userId="70b675938bab3b5e" providerId="LiveId" clId="{AC82F9CA-29EB-4A10-8D17-494C097D2021}" dt="2020-09-14T10:31:21.099" v="8847" actId="20577"/>
        <pc:sldMkLst>
          <pc:docMk/>
          <pc:sldMk cId="2742267789" sldId="309"/>
        </pc:sldMkLst>
        <pc:spChg chg="mod">
          <ac:chgData name="hui xu" userId="70b675938bab3b5e" providerId="LiveId" clId="{AC82F9CA-29EB-4A10-8D17-494C097D2021}" dt="2020-08-31T06:09:17.363" v="1089"/>
          <ac:spMkLst>
            <pc:docMk/>
            <pc:sldMk cId="2742267789" sldId="309"/>
            <ac:spMk id="2" creationId="{00000000-0000-0000-0000-000000000000}"/>
          </ac:spMkLst>
        </pc:spChg>
        <pc:spChg chg="mod">
          <ac:chgData name="hui xu" userId="70b675938bab3b5e" providerId="LiveId" clId="{AC82F9CA-29EB-4A10-8D17-494C097D2021}" dt="2020-09-14T10:31:21.099" v="8847" actId="20577"/>
          <ac:spMkLst>
            <pc:docMk/>
            <pc:sldMk cId="2742267789" sldId="309"/>
            <ac:spMk id="3" creationId="{00000000-0000-0000-0000-000000000000}"/>
          </ac:spMkLst>
        </pc:spChg>
      </pc:sldChg>
      <pc:sldChg chg="addSp modSp mod ord">
        <pc:chgData name="hui xu" userId="70b675938bab3b5e" providerId="LiveId" clId="{AC82F9CA-29EB-4A10-8D17-494C097D2021}" dt="2020-09-14T10:15:30.121" v="8751" actId="27636"/>
        <pc:sldMkLst>
          <pc:docMk/>
          <pc:sldMk cId="2430480823" sldId="310"/>
        </pc:sldMkLst>
        <pc:spChg chg="mod">
          <ac:chgData name="hui xu" userId="70b675938bab3b5e" providerId="LiveId" clId="{AC82F9CA-29EB-4A10-8D17-494C097D2021}" dt="2020-09-14T10:15:21.355" v="8749"/>
          <ac:spMkLst>
            <pc:docMk/>
            <pc:sldMk cId="2430480823" sldId="310"/>
            <ac:spMk id="2" creationId="{00000000-0000-0000-0000-000000000000}"/>
          </ac:spMkLst>
        </pc:spChg>
        <pc:spChg chg="mod">
          <ac:chgData name="hui xu" userId="70b675938bab3b5e" providerId="LiveId" clId="{AC82F9CA-29EB-4A10-8D17-494C097D2021}" dt="2020-09-14T10:15:30.121" v="8751" actId="27636"/>
          <ac:spMkLst>
            <pc:docMk/>
            <pc:sldMk cId="2430480823" sldId="310"/>
            <ac:spMk id="3" creationId="{00000000-0000-0000-0000-000000000000}"/>
          </ac:spMkLst>
        </pc:spChg>
        <pc:spChg chg="mod">
          <ac:chgData name="hui xu" userId="70b675938bab3b5e" providerId="LiveId" clId="{AC82F9CA-29EB-4A10-8D17-494C097D2021}" dt="2020-08-31T07:29:06.233" v="1680"/>
          <ac:spMkLst>
            <pc:docMk/>
            <pc:sldMk cId="2430480823" sldId="310"/>
            <ac:spMk id="5" creationId="{AE371908-30CD-4683-BB9E-C41E4BA0CE17}"/>
          </ac:spMkLst>
        </pc:spChg>
        <pc:spChg chg="mod">
          <ac:chgData name="hui xu" userId="70b675938bab3b5e" providerId="LiveId" clId="{AC82F9CA-29EB-4A10-8D17-494C097D2021}" dt="2020-08-31T07:29:06.233" v="1680"/>
          <ac:spMkLst>
            <pc:docMk/>
            <pc:sldMk cId="2430480823" sldId="310"/>
            <ac:spMk id="6" creationId="{E322400E-C651-4925-B9BE-A05379E10841}"/>
          </ac:spMkLst>
        </pc:spChg>
        <pc:spChg chg="mod">
          <ac:chgData name="hui xu" userId="70b675938bab3b5e" providerId="LiveId" clId="{AC82F9CA-29EB-4A10-8D17-494C097D2021}" dt="2020-08-31T07:29:06.233" v="1680"/>
          <ac:spMkLst>
            <pc:docMk/>
            <pc:sldMk cId="2430480823" sldId="310"/>
            <ac:spMk id="7" creationId="{2A7F347D-7C7E-4405-95CD-D2554BC1A298}"/>
          </ac:spMkLst>
        </pc:spChg>
        <pc:spChg chg="mod">
          <ac:chgData name="hui xu" userId="70b675938bab3b5e" providerId="LiveId" clId="{AC82F9CA-29EB-4A10-8D17-494C097D2021}" dt="2020-08-31T07:29:06.233" v="1680"/>
          <ac:spMkLst>
            <pc:docMk/>
            <pc:sldMk cId="2430480823" sldId="310"/>
            <ac:spMk id="8" creationId="{59F7F1DD-DAB3-4375-8D7D-DC5BEBCF8034}"/>
          </ac:spMkLst>
        </pc:spChg>
        <pc:spChg chg="mod">
          <ac:chgData name="hui xu" userId="70b675938bab3b5e" providerId="LiveId" clId="{AC82F9CA-29EB-4A10-8D17-494C097D2021}" dt="2020-08-31T07:29:06.233" v="1680"/>
          <ac:spMkLst>
            <pc:docMk/>
            <pc:sldMk cId="2430480823" sldId="310"/>
            <ac:spMk id="9" creationId="{585064FB-00C8-4833-A56A-44EDC08ECEB7}"/>
          </ac:spMkLst>
        </pc:spChg>
        <pc:spChg chg="mod">
          <ac:chgData name="hui xu" userId="70b675938bab3b5e" providerId="LiveId" clId="{AC82F9CA-29EB-4A10-8D17-494C097D2021}" dt="2020-08-31T07:29:06.233" v="1680"/>
          <ac:spMkLst>
            <pc:docMk/>
            <pc:sldMk cId="2430480823" sldId="310"/>
            <ac:spMk id="10" creationId="{BF7E73DB-5C1C-4272-A6ED-3A36955032FD}"/>
          </ac:spMkLst>
        </pc:spChg>
        <pc:spChg chg="mod">
          <ac:chgData name="hui xu" userId="70b675938bab3b5e" providerId="LiveId" clId="{AC82F9CA-29EB-4A10-8D17-494C097D2021}" dt="2020-08-31T07:29:06.233" v="1680"/>
          <ac:spMkLst>
            <pc:docMk/>
            <pc:sldMk cId="2430480823" sldId="310"/>
            <ac:spMk id="11" creationId="{9E1587CD-D46F-4B71-A715-42D6EBAA4161}"/>
          </ac:spMkLst>
        </pc:spChg>
        <pc:spChg chg="mod">
          <ac:chgData name="hui xu" userId="70b675938bab3b5e" providerId="LiveId" clId="{AC82F9CA-29EB-4A10-8D17-494C097D2021}" dt="2020-08-31T07:29:06.233" v="1680"/>
          <ac:spMkLst>
            <pc:docMk/>
            <pc:sldMk cId="2430480823" sldId="310"/>
            <ac:spMk id="12" creationId="{CCB257CB-A69A-4FE3-8B57-FAC6AF650920}"/>
          </ac:spMkLst>
        </pc:spChg>
        <pc:spChg chg="mod">
          <ac:chgData name="hui xu" userId="70b675938bab3b5e" providerId="LiveId" clId="{AC82F9CA-29EB-4A10-8D17-494C097D2021}" dt="2020-08-31T07:29:06.233" v="1680"/>
          <ac:spMkLst>
            <pc:docMk/>
            <pc:sldMk cId="2430480823" sldId="310"/>
            <ac:spMk id="13" creationId="{CBE7E883-B7C1-4C17-830C-E014597D80A0}"/>
          </ac:spMkLst>
        </pc:spChg>
        <pc:grpChg chg="add mod">
          <ac:chgData name="hui xu" userId="70b675938bab3b5e" providerId="LiveId" clId="{AC82F9CA-29EB-4A10-8D17-494C097D2021}" dt="2020-08-31T07:37:37.635" v="1750" actId="1076"/>
          <ac:grpSpMkLst>
            <pc:docMk/>
            <pc:sldMk cId="2430480823" sldId="310"/>
            <ac:grpSpMk id="4" creationId="{E5FA0303-2A86-4B9A-B399-434CCC23DDBF}"/>
          </ac:grpSpMkLst>
        </pc:grpChg>
      </pc:sldChg>
      <pc:sldChg chg="modSp mod">
        <pc:chgData name="hui xu" userId="70b675938bab3b5e" providerId="LiveId" clId="{AC82F9CA-29EB-4A10-8D17-494C097D2021}" dt="2020-09-14T10:35:12.318" v="8860" actId="27636"/>
        <pc:sldMkLst>
          <pc:docMk/>
          <pc:sldMk cId="4206024413" sldId="311"/>
        </pc:sldMkLst>
        <pc:spChg chg="mod">
          <ac:chgData name="hui xu" userId="70b675938bab3b5e" providerId="LiveId" clId="{AC82F9CA-29EB-4A10-8D17-494C097D2021}" dt="2020-09-14T10:35:12.318" v="8860" actId="27636"/>
          <ac:spMkLst>
            <pc:docMk/>
            <pc:sldMk cId="4206024413" sldId="311"/>
            <ac:spMk id="3" creationId="{00000000-0000-0000-0000-000000000000}"/>
          </ac:spMkLst>
        </pc:spChg>
      </pc:sldChg>
      <pc:sldChg chg="modSp mod">
        <pc:chgData name="hui xu" userId="70b675938bab3b5e" providerId="LiveId" clId="{AC82F9CA-29EB-4A10-8D17-494C097D2021}" dt="2020-08-31T10:15:44.230" v="2940"/>
        <pc:sldMkLst>
          <pc:docMk/>
          <pc:sldMk cId="2309364259" sldId="312"/>
        </pc:sldMkLst>
        <pc:spChg chg="mod">
          <ac:chgData name="hui xu" userId="70b675938bab3b5e" providerId="LiveId" clId="{AC82F9CA-29EB-4A10-8D17-494C097D2021}" dt="2020-08-31T08:22:51.989" v="2698"/>
          <ac:spMkLst>
            <pc:docMk/>
            <pc:sldMk cId="2309364259" sldId="312"/>
            <ac:spMk id="4" creationId="{00000000-0000-0000-0000-000000000000}"/>
          </ac:spMkLst>
        </pc:spChg>
        <pc:spChg chg="mod">
          <ac:chgData name="hui xu" userId="70b675938bab3b5e" providerId="LiveId" clId="{AC82F9CA-29EB-4A10-8D17-494C097D2021}" dt="2020-08-31T10:15:44.230" v="2940"/>
          <ac:spMkLst>
            <pc:docMk/>
            <pc:sldMk cId="2309364259" sldId="312"/>
            <ac:spMk id="5" creationId="{00000000-0000-0000-0000-000000000000}"/>
          </ac:spMkLst>
        </pc:spChg>
      </pc:sldChg>
      <pc:sldChg chg="modSp mod">
        <pc:chgData name="hui xu" userId="70b675938bab3b5e" providerId="LiveId" clId="{AC82F9CA-29EB-4A10-8D17-494C097D2021}" dt="2020-08-31T08:29:50.339" v="2784"/>
        <pc:sldMkLst>
          <pc:docMk/>
          <pc:sldMk cId="3067035329" sldId="313"/>
        </pc:sldMkLst>
        <pc:spChg chg="mod">
          <ac:chgData name="hui xu" userId="70b675938bab3b5e" providerId="LiveId" clId="{AC82F9CA-29EB-4A10-8D17-494C097D2021}" dt="2020-08-31T08:23:09.726" v="2704"/>
          <ac:spMkLst>
            <pc:docMk/>
            <pc:sldMk cId="3067035329" sldId="313"/>
            <ac:spMk id="2" creationId="{00000000-0000-0000-0000-000000000000}"/>
          </ac:spMkLst>
        </pc:spChg>
        <pc:spChg chg="mod">
          <ac:chgData name="hui xu" userId="70b675938bab3b5e" providerId="LiveId" clId="{AC82F9CA-29EB-4A10-8D17-494C097D2021}" dt="2020-08-31T08:23:58.081" v="2721" actId="2711"/>
          <ac:spMkLst>
            <pc:docMk/>
            <pc:sldMk cId="3067035329" sldId="313"/>
            <ac:spMk id="27" creationId="{00000000-0000-0000-0000-000000000000}"/>
          </ac:spMkLst>
        </pc:spChg>
        <pc:spChg chg="mod">
          <ac:chgData name="hui xu" userId="70b675938bab3b5e" providerId="LiveId" clId="{AC82F9CA-29EB-4A10-8D17-494C097D2021}" dt="2020-08-31T08:23:58.081" v="2721" actId="2711"/>
          <ac:spMkLst>
            <pc:docMk/>
            <pc:sldMk cId="3067035329" sldId="313"/>
            <ac:spMk id="30" creationId="{00000000-0000-0000-0000-000000000000}"/>
          </ac:spMkLst>
        </pc:spChg>
        <pc:spChg chg="mod">
          <ac:chgData name="hui xu" userId="70b675938bab3b5e" providerId="LiveId" clId="{AC82F9CA-29EB-4A10-8D17-494C097D2021}" dt="2020-08-31T08:29:16.504" v="2769" actId="21"/>
          <ac:spMkLst>
            <pc:docMk/>
            <pc:sldMk cId="3067035329" sldId="313"/>
            <ac:spMk id="31" creationId="{00000000-0000-0000-0000-000000000000}"/>
          </ac:spMkLst>
        </pc:spChg>
        <pc:spChg chg="mod">
          <ac:chgData name="hui xu" userId="70b675938bab3b5e" providerId="LiveId" clId="{AC82F9CA-29EB-4A10-8D17-494C097D2021}" dt="2020-08-31T08:23:58.081" v="2721" actId="2711"/>
          <ac:spMkLst>
            <pc:docMk/>
            <pc:sldMk cId="3067035329" sldId="313"/>
            <ac:spMk id="33" creationId="{00000000-0000-0000-0000-000000000000}"/>
          </ac:spMkLst>
        </pc:spChg>
        <pc:spChg chg="mod">
          <ac:chgData name="hui xu" userId="70b675938bab3b5e" providerId="LiveId" clId="{AC82F9CA-29EB-4A10-8D17-494C097D2021}" dt="2020-08-31T08:23:58.081" v="2721" actId="2711"/>
          <ac:spMkLst>
            <pc:docMk/>
            <pc:sldMk cId="3067035329" sldId="313"/>
            <ac:spMk id="34" creationId="{00000000-0000-0000-0000-000000000000}"/>
          </ac:spMkLst>
        </pc:spChg>
        <pc:spChg chg="mod">
          <ac:chgData name="hui xu" userId="70b675938bab3b5e" providerId="LiveId" clId="{AC82F9CA-29EB-4A10-8D17-494C097D2021}" dt="2020-08-31T08:29:50.339" v="2784"/>
          <ac:spMkLst>
            <pc:docMk/>
            <pc:sldMk cId="3067035329" sldId="313"/>
            <ac:spMk id="42" creationId="{00000000-0000-0000-0000-000000000000}"/>
          </ac:spMkLst>
        </pc:spChg>
        <pc:spChg chg="mod">
          <ac:chgData name="hui xu" userId="70b675938bab3b5e" providerId="LiveId" clId="{AC82F9CA-29EB-4A10-8D17-494C097D2021}" dt="2020-08-31T08:23:58.081" v="2721" actId="2711"/>
          <ac:spMkLst>
            <pc:docMk/>
            <pc:sldMk cId="3067035329" sldId="313"/>
            <ac:spMk id="43" creationId="{00000000-0000-0000-0000-000000000000}"/>
          </ac:spMkLst>
        </pc:spChg>
        <pc:spChg chg="mod">
          <ac:chgData name="hui xu" userId="70b675938bab3b5e" providerId="LiveId" clId="{AC82F9CA-29EB-4A10-8D17-494C097D2021}" dt="2020-08-31T08:23:58.081" v="2721" actId="2711"/>
          <ac:spMkLst>
            <pc:docMk/>
            <pc:sldMk cId="3067035329" sldId="313"/>
            <ac:spMk id="44" creationId="{00000000-0000-0000-0000-000000000000}"/>
          </ac:spMkLst>
        </pc:spChg>
        <pc:spChg chg="mod">
          <ac:chgData name="hui xu" userId="70b675938bab3b5e" providerId="LiveId" clId="{AC82F9CA-29EB-4A10-8D17-494C097D2021}" dt="2020-08-31T08:23:58.081" v="2721" actId="2711"/>
          <ac:spMkLst>
            <pc:docMk/>
            <pc:sldMk cId="3067035329" sldId="313"/>
            <ac:spMk id="45" creationId="{00000000-0000-0000-0000-000000000000}"/>
          </ac:spMkLst>
        </pc:spChg>
        <pc:spChg chg="mod">
          <ac:chgData name="hui xu" userId="70b675938bab3b5e" providerId="LiveId" clId="{AC82F9CA-29EB-4A10-8D17-494C097D2021}" dt="2020-08-31T08:23:58.081" v="2721" actId="2711"/>
          <ac:spMkLst>
            <pc:docMk/>
            <pc:sldMk cId="3067035329" sldId="313"/>
            <ac:spMk id="48" creationId="{00000000-0000-0000-0000-000000000000}"/>
          </ac:spMkLst>
        </pc:spChg>
        <pc:spChg chg="mod">
          <ac:chgData name="hui xu" userId="70b675938bab3b5e" providerId="LiveId" clId="{AC82F9CA-29EB-4A10-8D17-494C097D2021}" dt="2020-08-31T08:23:58.081" v="2721" actId="2711"/>
          <ac:spMkLst>
            <pc:docMk/>
            <pc:sldMk cId="3067035329" sldId="313"/>
            <ac:spMk id="49" creationId="{00000000-0000-0000-0000-000000000000}"/>
          </ac:spMkLst>
        </pc:spChg>
        <pc:spChg chg="mod">
          <ac:chgData name="hui xu" userId="70b675938bab3b5e" providerId="LiveId" clId="{AC82F9CA-29EB-4A10-8D17-494C097D2021}" dt="2020-08-31T08:23:58.081" v="2721" actId="2711"/>
          <ac:spMkLst>
            <pc:docMk/>
            <pc:sldMk cId="3067035329" sldId="313"/>
            <ac:spMk id="50" creationId="{00000000-0000-0000-0000-000000000000}"/>
          </ac:spMkLst>
        </pc:spChg>
        <pc:spChg chg="mod">
          <ac:chgData name="hui xu" userId="70b675938bab3b5e" providerId="LiveId" clId="{AC82F9CA-29EB-4A10-8D17-494C097D2021}" dt="2020-08-31T08:23:58.081" v="2721" actId="2711"/>
          <ac:spMkLst>
            <pc:docMk/>
            <pc:sldMk cId="3067035329" sldId="313"/>
            <ac:spMk id="51" creationId="{00000000-0000-0000-0000-000000000000}"/>
          </ac:spMkLst>
        </pc:spChg>
        <pc:spChg chg="mod">
          <ac:chgData name="hui xu" userId="70b675938bab3b5e" providerId="LiveId" clId="{AC82F9CA-29EB-4A10-8D17-494C097D2021}" dt="2020-08-31T08:23:58.081" v="2721" actId="2711"/>
          <ac:spMkLst>
            <pc:docMk/>
            <pc:sldMk cId="3067035329" sldId="313"/>
            <ac:spMk id="52" creationId="{00000000-0000-0000-0000-000000000000}"/>
          </ac:spMkLst>
        </pc:spChg>
        <pc:spChg chg="mod">
          <ac:chgData name="hui xu" userId="70b675938bab3b5e" providerId="LiveId" clId="{AC82F9CA-29EB-4A10-8D17-494C097D2021}" dt="2020-08-31T08:23:58.081" v="2721" actId="2711"/>
          <ac:spMkLst>
            <pc:docMk/>
            <pc:sldMk cId="3067035329" sldId="313"/>
            <ac:spMk id="53" creationId="{00000000-0000-0000-0000-000000000000}"/>
          </ac:spMkLst>
        </pc:spChg>
        <pc:picChg chg="mod">
          <ac:chgData name="hui xu" userId="70b675938bab3b5e" providerId="LiveId" clId="{AC82F9CA-29EB-4A10-8D17-494C097D2021}" dt="2020-08-31T08:23:58.081" v="2721" actId="2711"/>
          <ac:picMkLst>
            <pc:docMk/>
            <pc:sldMk cId="3067035329" sldId="313"/>
            <ac:picMk id="4" creationId="{00000000-0000-0000-0000-000000000000}"/>
          </ac:picMkLst>
        </pc:picChg>
        <pc:picChg chg="mod">
          <ac:chgData name="hui xu" userId="70b675938bab3b5e" providerId="LiveId" clId="{AC82F9CA-29EB-4A10-8D17-494C097D2021}" dt="2020-08-31T08:23:58.081" v="2721" actId="2711"/>
          <ac:picMkLst>
            <pc:docMk/>
            <pc:sldMk cId="3067035329" sldId="313"/>
            <ac:picMk id="6" creationId="{00000000-0000-0000-0000-000000000000}"/>
          </ac:picMkLst>
        </pc:picChg>
        <pc:picChg chg="mod">
          <ac:chgData name="hui xu" userId="70b675938bab3b5e" providerId="LiveId" clId="{AC82F9CA-29EB-4A10-8D17-494C097D2021}" dt="2020-08-31T08:23:58.081" v="2721" actId="2711"/>
          <ac:picMkLst>
            <pc:docMk/>
            <pc:sldMk cId="3067035329" sldId="313"/>
            <ac:picMk id="13" creationId="{00000000-0000-0000-0000-000000000000}"/>
          </ac:picMkLst>
        </pc:picChg>
        <pc:picChg chg="mod">
          <ac:chgData name="hui xu" userId="70b675938bab3b5e" providerId="LiveId" clId="{AC82F9CA-29EB-4A10-8D17-494C097D2021}" dt="2020-08-31T08:23:58.081" v="2721" actId="2711"/>
          <ac:picMkLst>
            <pc:docMk/>
            <pc:sldMk cId="3067035329" sldId="313"/>
            <ac:picMk id="14" creationId="{00000000-0000-0000-0000-000000000000}"/>
          </ac:picMkLst>
        </pc:picChg>
        <pc:picChg chg="mod">
          <ac:chgData name="hui xu" userId="70b675938bab3b5e" providerId="LiveId" clId="{AC82F9CA-29EB-4A10-8D17-494C097D2021}" dt="2020-08-31T08:23:58.081" v="2721" actId="2711"/>
          <ac:picMkLst>
            <pc:docMk/>
            <pc:sldMk cId="3067035329" sldId="313"/>
            <ac:picMk id="15" creationId="{00000000-0000-0000-0000-000000000000}"/>
          </ac:picMkLst>
        </pc:picChg>
        <pc:picChg chg="mod">
          <ac:chgData name="hui xu" userId="70b675938bab3b5e" providerId="LiveId" clId="{AC82F9CA-29EB-4A10-8D17-494C097D2021}" dt="2020-08-31T08:23:58.081" v="2721" actId="2711"/>
          <ac:picMkLst>
            <pc:docMk/>
            <pc:sldMk cId="3067035329" sldId="313"/>
            <ac:picMk id="28" creationId="{00000000-0000-0000-0000-000000000000}"/>
          </ac:picMkLst>
        </pc:picChg>
        <pc:picChg chg="mod">
          <ac:chgData name="hui xu" userId="70b675938bab3b5e" providerId="LiveId" clId="{AC82F9CA-29EB-4A10-8D17-494C097D2021}" dt="2020-08-31T08:23:58.081" v="2721" actId="2711"/>
          <ac:picMkLst>
            <pc:docMk/>
            <pc:sldMk cId="3067035329" sldId="313"/>
            <ac:picMk id="29" creationId="{00000000-0000-0000-0000-000000000000}"/>
          </ac:picMkLst>
        </pc:picChg>
        <pc:picChg chg="mod">
          <ac:chgData name="hui xu" userId="70b675938bab3b5e" providerId="LiveId" clId="{AC82F9CA-29EB-4A10-8D17-494C097D2021}" dt="2020-08-31T08:23:58.081" v="2721" actId="2711"/>
          <ac:picMkLst>
            <pc:docMk/>
            <pc:sldMk cId="3067035329" sldId="313"/>
            <ac:picMk id="38" creationId="{00000000-0000-0000-0000-000000000000}"/>
          </ac:picMkLst>
        </pc:picChg>
        <pc:cxnChg chg="mod">
          <ac:chgData name="hui xu" userId="70b675938bab3b5e" providerId="LiveId" clId="{AC82F9CA-29EB-4A10-8D17-494C097D2021}" dt="2020-08-31T08:23:58.081" v="2721" actId="2711"/>
          <ac:cxnSpMkLst>
            <pc:docMk/>
            <pc:sldMk cId="3067035329" sldId="313"/>
            <ac:cxnSpMk id="5" creationId="{00000000-0000-0000-0000-000000000000}"/>
          </ac:cxnSpMkLst>
        </pc:cxnChg>
        <pc:cxnChg chg="mod">
          <ac:chgData name="hui xu" userId="70b675938bab3b5e" providerId="LiveId" clId="{AC82F9CA-29EB-4A10-8D17-494C097D2021}" dt="2020-08-31T08:23:58.081" v="2721" actId="2711"/>
          <ac:cxnSpMkLst>
            <pc:docMk/>
            <pc:sldMk cId="3067035329" sldId="313"/>
            <ac:cxnSpMk id="17" creationId="{00000000-0000-0000-0000-000000000000}"/>
          </ac:cxnSpMkLst>
        </pc:cxnChg>
        <pc:cxnChg chg="mod">
          <ac:chgData name="hui xu" userId="70b675938bab3b5e" providerId="LiveId" clId="{AC82F9CA-29EB-4A10-8D17-494C097D2021}" dt="2020-08-31T08:23:58.081" v="2721" actId="2711"/>
          <ac:cxnSpMkLst>
            <pc:docMk/>
            <pc:sldMk cId="3067035329" sldId="313"/>
            <ac:cxnSpMk id="20" creationId="{00000000-0000-0000-0000-000000000000}"/>
          </ac:cxnSpMkLst>
        </pc:cxnChg>
        <pc:cxnChg chg="mod">
          <ac:chgData name="hui xu" userId="70b675938bab3b5e" providerId="LiveId" clId="{AC82F9CA-29EB-4A10-8D17-494C097D2021}" dt="2020-08-31T08:23:58.081" v="2721" actId="2711"/>
          <ac:cxnSpMkLst>
            <pc:docMk/>
            <pc:sldMk cId="3067035329" sldId="313"/>
            <ac:cxnSpMk id="23" creationId="{00000000-0000-0000-0000-000000000000}"/>
          </ac:cxnSpMkLst>
        </pc:cxnChg>
        <pc:cxnChg chg="mod">
          <ac:chgData name="hui xu" userId="70b675938bab3b5e" providerId="LiveId" clId="{AC82F9CA-29EB-4A10-8D17-494C097D2021}" dt="2020-08-31T08:23:58.081" v="2721" actId="2711"/>
          <ac:cxnSpMkLst>
            <pc:docMk/>
            <pc:sldMk cId="3067035329" sldId="313"/>
            <ac:cxnSpMk id="24" creationId="{00000000-0000-0000-0000-000000000000}"/>
          </ac:cxnSpMkLst>
        </pc:cxnChg>
        <pc:cxnChg chg="mod">
          <ac:chgData name="hui xu" userId="70b675938bab3b5e" providerId="LiveId" clId="{AC82F9CA-29EB-4A10-8D17-494C097D2021}" dt="2020-08-31T08:23:58.081" v="2721" actId="2711"/>
          <ac:cxnSpMkLst>
            <pc:docMk/>
            <pc:sldMk cId="3067035329" sldId="313"/>
            <ac:cxnSpMk id="35" creationId="{00000000-0000-0000-0000-000000000000}"/>
          </ac:cxnSpMkLst>
        </pc:cxnChg>
        <pc:cxnChg chg="mod">
          <ac:chgData name="hui xu" userId="70b675938bab3b5e" providerId="LiveId" clId="{AC82F9CA-29EB-4A10-8D17-494C097D2021}" dt="2020-08-31T08:23:58.081" v="2721" actId="2711"/>
          <ac:cxnSpMkLst>
            <pc:docMk/>
            <pc:sldMk cId="3067035329" sldId="313"/>
            <ac:cxnSpMk id="39" creationId="{00000000-0000-0000-0000-000000000000}"/>
          </ac:cxnSpMkLst>
        </pc:cxnChg>
      </pc:sldChg>
      <pc:sldChg chg="addSp delSp modSp mod">
        <pc:chgData name="hui xu" userId="70b675938bab3b5e" providerId="LiveId" clId="{AC82F9CA-29EB-4A10-8D17-494C097D2021}" dt="2020-09-01T05:08:32.639" v="6725" actId="2711"/>
        <pc:sldMkLst>
          <pc:docMk/>
          <pc:sldMk cId="350413748" sldId="314"/>
        </pc:sldMkLst>
        <pc:spChg chg="mod">
          <ac:chgData name="hui xu" userId="70b675938bab3b5e" providerId="LiveId" clId="{AC82F9CA-29EB-4A10-8D17-494C097D2021}" dt="2020-08-31T08:24:09.703" v="2722"/>
          <ac:spMkLst>
            <pc:docMk/>
            <pc:sldMk cId="350413748" sldId="314"/>
            <ac:spMk id="2" creationId="{00000000-0000-0000-0000-000000000000}"/>
          </ac:spMkLst>
        </pc:spChg>
        <pc:spChg chg="add">
          <ac:chgData name="hui xu" userId="70b675938bab3b5e" providerId="LiveId" clId="{AC82F9CA-29EB-4A10-8D17-494C097D2021}" dt="2020-08-31T08:29:36.874" v="2772" actId="22"/>
          <ac:spMkLst>
            <pc:docMk/>
            <pc:sldMk cId="350413748" sldId="314"/>
            <ac:spMk id="16" creationId="{6101E039-4C60-4EED-BD1D-60285E31DDEB}"/>
          </ac:spMkLst>
        </pc:spChg>
        <pc:spChg chg="add">
          <ac:chgData name="hui xu" userId="70b675938bab3b5e" providerId="LiveId" clId="{AC82F9CA-29EB-4A10-8D17-494C097D2021}" dt="2020-08-31T08:29:36.874" v="2772" actId="22"/>
          <ac:spMkLst>
            <pc:docMk/>
            <pc:sldMk cId="350413748" sldId="314"/>
            <ac:spMk id="21" creationId="{3478131C-BD61-4701-A2B2-5E053A6AD9C9}"/>
          </ac:spMkLst>
        </pc:spChg>
        <pc:spChg chg="add">
          <ac:chgData name="hui xu" userId="70b675938bab3b5e" providerId="LiveId" clId="{AC82F9CA-29EB-4A10-8D17-494C097D2021}" dt="2020-08-31T08:29:36.874" v="2772" actId="22"/>
          <ac:spMkLst>
            <pc:docMk/>
            <pc:sldMk cId="350413748" sldId="314"/>
            <ac:spMk id="22" creationId="{95B3A4D6-7D5C-4A30-AB04-CF8BE586D3F5}"/>
          </ac:spMkLst>
        </pc:spChg>
        <pc:spChg chg="add">
          <ac:chgData name="hui xu" userId="70b675938bab3b5e" providerId="LiveId" clId="{AC82F9CA-29EB-4A10-8D17-494C097D2021}" dt="2020-08-31T08:29:36.874" v="2772" actId="22"/>
          <ac:spMkLst>
            <pc:docMk/>
            <pc:sldMk cId="350413748" sldId="314"/>
            <ac:spMk id="25" creationId="{FA8AF2DD-C0CD-4DA1-B39B-CDA81209E2C9}"/>
          </ac:spMkLst>
        </pc:spChg>
        <pc:spChg chg="add mod">
          <ac:chgData name="hui xu" userId="70b675938bab3b5e" providerId="LiveId" clId="{AC82F9CA-29EB-4A10-8D17-494C097D2021}" dt="2020-08-31T08:29:58.693" v="2785"/>
          <ac:spMkLst>
            <pc:docMk/>
            <pc:sldMk cId="350413748" sldId="314"/>
            <ac:spMk id="26" creationId="{36858827-F473-4B6C-BD2D-182A36F53A7E}"/>
          </ac:spMkLst>
        </pc:spChg>
        <pc:spChg chg="mod">
          <ac:chgData name="hui xu" userId="70b675938bab3b5e" providerId="LiveId" clId="{AC82F9CA-29EB-4A10-8D17-494C097D2021}" dt="2020-09-01T05:08:32.639" v="6725" actId="2711"/>
          <ac:spMkLst>
            <pc:docMk/>
            <pc:sldMk cId="350413748" sldId="314"/>
            <ac:spMk id="27" creationId="{00000000-0000-0000-0000-000000000000}"/>
          </ac:spMkLst>
        </pc:spChg>
        <pc:spChg chg="del">
          <ac:chgData name="hui xu" userId="70b675938bab3b5e" providerId="LiveId" clId="{AC82F9CA-29EB-4A10-8D17-494C097D2021}" dt="2020-08-31T08:29:26.700" v="2770" actId="21"/>
          <ac:spMkLst>
            <pc:docMk/>
            <pc:sldMk cId="350413748" sldId="314"/>
            <ac:spMk id="30" creationId="{00000000-0000-0000-0000-000000000000}"/>
          </ac:spMkLst>
        </pc:spChg>
        <pc:spChg chg="del">
          <ac:chgData name="hui xu" userId="70b675938bab3b5e" providerId="LiveId" clId="{AC82F9CA-29EB-4A10-8D17-494C097D2021}" dt="2020-08-31T08:29:26.700" v="2770" actId="21"/>
          <ac:spMkLst>
            <pc:docMk/>
            <pc:sldMk cId="350413748" sldId="314"/>
            <ac:spMk id="31" creationId="{00000000-0000-0000-0000-000000000000}"/>
          </ac:spMkLst>
        </pc:spChg>
        <pc:spChg chg="add">
          <ac:chgData name="hui xu" userId="70b675938bab3b5e" providerId="LiveId" clId="{AC82F9CA-29EB-4A10-8D17-494C097D2021}" dt="2020-08-31T08:29:36.874" v="2772" actId="22"/>
          <ac:spMkLst>
            <pc:docMk/>
            <pc:sldMk cId="350413748" sldId="314"/>
            <ac:spMk id="32" creationId="{4C193B32-C48D-4CA8-BBE8-A4AA760E2E2E}"/>
          </ac:spMkLst>
        </pc:spChg>
        <pc:spChg chg="del">
          <ac:chgData name="hui xu" userId="70b675938bab3b5e" providerId="LiveId" clId="{AC82F9CA-29EB-4A10-8D17-494C097D2021}" dt="2020-08-31T08:29:28.418" v="2771" actId="21"/>
          <ac:spMkLst>
            <pc:docMk/>
            <pc:sldMk cId="350413748" sldId="314"/>
            <ac:spMk id="33" creationId="{00000000-0000-0000-0000-000000000000}"/>
          </ac:spMkLst>
        </pc:spChg>
        <pc:spChg chg="del">
          <ac:chgData name="hui xu" userId="70b675938bab3b5e" providerId="LiveId" clId="{AC82F9CA-29EB-4A10-8D17-494C097D2021}" dt="2020-08-31T08:29:28.418" v="2771" actId="21"/>
          <ac:spMkLst>
            <pc:docMk/>
            <pc:sldMk cId="350413748" sldId="314"/>
            <ac:spMk id="34" creationId="{00000000-0000-0000-0000-000000000000}"/>
          </ac:spMkLst>
        </pc:spChg>
        <pc:spChg chg="del">
          <ac:chgData name="hui xu" userId="70b675938bab3b5e" providerId="LiveId" clId="{AC82F9CA-29EB-4A10-8D17-494C097D2021}" dt="2020-08-31T08:29:28.418" v="2771" actId="21"/>
          <ac:spMkLst>
            <pc:docMk/>
            <pc:sldMk cId="350413748" sldId="314"/>
            <ac:spMk id="42" creationId="{00000000-0000-0000-0000-000000000000}"/>
          </ac:spMkLst>
        </pc:spChg>
        <pc:spChg chg="del">
          <ac:chgData name="hui xu" userId="70b675938bab3b5e" providerId="LiveId" clId="{AC82F9CA-29EB-4A10-8D17-494C097D2021}" dt="2020-08-31T08:29:26.700" v="2770" actId="21"/>
          <ac:spMkLst>
            <pc:docMk/>
            <pc:sldMk cId="350413748" sldId="314"/>
            <ac:spMk id="43" creationId="{00000000-0000-0000-0000-000000000000}"/>
          </ac:spMkLst>
        </pc:spChg>
      </pc:sldChg>
      <pc:sldChg chg="addSp modSp mod">
        <pc:chgData name="hui xu" userId="70b675938bab3b5e" providerId="LiveId" clId="{AC82F9CA-29EB-4A10-8D17-494C097D2021}" dt="2020-08-31T11:00:42.280" v="3182" actId="1038"/>
        <pc:sldMkLst>
          <pc:docMk/>
          <pc:sldMk cId="343725859" sldId="315"/>
        </pc:sldMkLst>
        <pc:spChg chg="mod">
          <ac:chgData name="hui xu" userId="70b675938bab3b5e" providerId="LiveId" clId="{AC82F9CA-29EB-4A10-8D17-494C097D2021}" dt="2020-08-31T10:40:47.791" v="3149" actId="20577"/>
          <ac:spMkLst>
            <pc:docMk/>
            <pc:sldMk cId="343725859" sldId="315"/>
            <ac:spMk id="2" creationId="{00000000-0000-0000-0000-000000000000}"/>
          </ac:spMkLst>
        </pc:spChg>
        <pc:spChg chg="mod">
          <ac:chgData name="hui xu" userId="70b675938bab3b5e" providerId="LiveId" clId="{AC82F9CA-29EB-4A10-8D17-494C097D2021}" dt="2020-08-31T10:40:57.553" v="3158" actId="20577"/>
          <ac:spMkLst>
            <pc:docMk/>
            <pc:sldMk cId="343725859" sldId="315"/>
            <ac:spMk id="3" creationId="{00000000-0000-0000-0000-000000000000}"/>
          </ac:spMkLst>
        </pc:spChg>
        <pc:spChg chg="add mod">
          <ac:chgData name="hui xu" userId="70b675938bab3b5e" providerId="LiveId" clId="{AC82F9CA-29EB-4A10-8D17-494C097D2021}" dt="2020-08-31T11:00:42.280" v="3182" actId="1038"/>
          <ac:spMkLst>
            <pc:docMk/>
            <pc:sldMk cId="343725859" sldId="315"/>
            <ac:spMk id="5" creationId="{54CEBEAC-2338-4BDF-B9D6-E268AB72B3D8}"/>
          </ac:spMkLst>
        </pc:spChg>
        <pc:spChg chg="add mod">
          <ac:chgData name="hui xu" userId="70b675938bab3b5e" providerId="LiveId" clId="{AC82F9CA-29EB-4A10-8D17-494C097D2021}" dt="2020-08-31T10:53:27.053" v="3172" actId="20577"/>
          <ac:spMkLst>
            <pc:docMk/>
            <pc:sldMk cId="343725859" sldId="315"/>
            <ac:spMk id="6" creationId="{3C58CFFC-4552-42A0-8EB6-BFF12E94C0E8}"/>
          </ac:spMkLst>
        </pc:spChg>
      </pc:sldChg>
      <pc:sldChg chg="modSp mod chgLayout">
        <pc:chgData name="hui xu" userId="70b675938bab3b5e" providerId="LiveId" clId="{AC82F9CA-29EB-4A10-8D17-494C097D2021}" dt="2020-09-14T10:39:32.433" v="8928" actId="700"/>
        <pc:sldMkLst>
          <pc:docMk/>
          <pc:sldMk cId="511513687" sldId="316"/>
        </pc:sldMkLst>
        <pc:spChg chg="mod ord">
          <ac:chgData name="hui xu" userId="70b675938bab3b5e" providerId="LiveId" clId="{AC82F9CA-29EB-4A10-8D17-494C097D2021}" dt="2020-09-14T10:39:32.433" v="8928" actId="700"/>
          <ac:spMkLst>
            <pc:docMk/>
            <pc:sldMk cId="511513687" sldId="316"/>
            <ac:spMk id="2" creationId="{00000000-0000-0000-0000-000000000000}"/>
          </ac:spMkLst>
        </pc:spChg>
        <pc:spChg chg="mod ord">
          <ac:chgData name="hui xu" userId="70b675938bab3b5e" providerId="LiveId" clId="{AC82F9CA-29EB-4A10-8D17-494C097D2021}" dt="2020-09-14T10:39:32.433" v="8928" actId="700"/>
          <ac:spMkLst>
            <pc:docMk/>
            <pc:sldMk cId="511513687" sldId="316"/>
            <ac:spMk id="3" creationId="{00000000-0000-0000-0000-000000000000}"/>
          </ac:spMkLst>
        </pc:spChg>
      </pc:sldChg>
      <pc:sldChg chg="modSp mod">
        <pc:chgData name="hui xu" userId="70b675938bab3b5e" providerId="LiveId" clId="{AC82F9CA-29EB-4A10-8D17-494C097D2021}" dt="2020-09-01T05:18:50.227" v="6785" actId="21"/>
        <pc:sldMkLst>
          <pc:docMk/>
          <pc:sldMk cId="7867493" sldId="317"/>
        </pc:sldMkLst>
        <pc:spChg chg="mod">
          <ac:chgData name="hui xu" userId="70b675938bab3b5e" providerId="LiveId" clId="{AC82F9CA-29EB-4A10-8D17-494C097D2021}" dt="2020-08-31T08:24:29.037" v="2734"/>
          <ac:spMkLst>
            <pc:docMk/>
            <pc:sldMk cId="7867493" sldId="317"/>
            <ac:spMk id="2" creationId="{00000000-0000-0000-0000-000000000000}"/>
          </ac:spMkLst>
        </pc:spChg>
        <pc:spChg chg="mod">
          <ac:chgData name="hui xu" userId="70b675938bab3b5e" providerId="LiveId" clId="{AC82F9CA-29EB-4A10-8D17-494C097D2021}" dt="2020-09-01T05:18:50.227" v="6785" actId="21"/>
          <ac:spMkLst>
            <pc:docMk/>
            <pc:sldMk cId="7867493" sldId="317"/>
            <ac:spMk id="3" creationId="{00000000-0000-0000-0000-000000000000}"/>
          </ac:spMkLst>
        </pc:spChg>
      </pc:sldChg>
      <pc:sldChg chg="addSp delSp modSp mod delAnim">
        <pc:chgData name="hui xu" userId="70b675938bab3b5e" providerId="LiveId" clId="{AC82F9CA-29EB-4A10-8D17-494C097D2021}" dt="2020-09-01T07:46:19.216" v="7772" actId="14100"/>
        <pc:sldMkLst>
          <pc:docMk/>
          <pc:sldMk cId="1436370218" sldId="318"/>
        </pc:sldMkLst>
        <pc:spChg chg="mod">
          <ac:chgData name="hui xu" userId="70b675938bab3b5e" providerId="LiveId" clId="{AC82F9CA-29EB-4A10-8D17-494C097D2021}" dt="2020-09-01T06:04:09.158" v="7666" actId="20577"/>
          <ac:spMkLst>
            <pc:docMk/>
            <pc:sldMk cId="1436370218" sldId="318"/>
            <ac:spMk id="2" creationId="{00000000-0000-0000-0000-000000000000}"/>
          </ac:spMkLst>
        </pc:spChg>
        <pc:spChg chg="add del mod">
          <ac:chgData name="hui xu" userId="70b675938bab3b5e" providerId="LiveId" clId="{AC82F9CA-29EB-4A10-8D17-494C097D2021}" dt="2020-09-01T06:02:14.503" v="7651" actId="21"/>
          <ac:spMkLst>
            <pc:docMk/>
            <pc:sldMk cId="1436370218" sldId="318"/>
            <ac:spMk id="8" creationId="{B9330595-98E9-424E-9454-C5ABB54392B3}"/>
          </ac:spMkLst>
        </pc:spChg>
        <pc:spChg chg="mod">
          <ac:chgData name="hui xu" userId="70b675938bab3b5e" providerId="LiveId" clId="{AC82F9CA-29EB-4A10-8D17-494C097D2021}" dt="2020-09-01T07:46:19.216" v="7772" actId="14100"/>
          <ac:spMkLst>
            <pc:docMk/>
            <pc:sldMk cId="1436370218" sldId="318"/>
            <ac:spMk id="10" creationId="{00000000-0000-0000-0000-000000000000}"/>
          </ac:spMkLst>
        </pc:spChg>
        <pc:spChg chg="mod">
          <ac:chgData name="hui xu" userId="70b675938bab3b5e" providerId="LiveId" clId="{AC82F9CA-29EB-4A10-8D17-494C097D2021}" dt="2020-09-01T07:45:57.143" v="7766" actId="255"/>
          <ac:spMkLst>
            <pc:docMk/>
            <pc:sldMk cId="1436370218" sldId="318"/>
            <ac:spMk id="14" creationId="{00000000-0000-0000-0000-000000000000}"/>
          </ac:spMkLst>
        </pc:spChg>
        <pc:spChg chg="mod">
          <ac:chgData name="hui xu" userId="70b675938bab3b5e" providerId="LiveId" clId="{AC82F9CA-29EB-4A10-8D17-494C097D2021}" dt="2020-09-01T07:46:03.478" v="7767" actId="14100"/>
          <ac:spMkLst>
            <pc:docMk/>
            <pc:sldMk cId="1436370218" sldId="318"/>
            <ac:spMk id="15" creationId="{00000000-0000-0000-0000-000000000000}"/>
          </ac:spMkLst>
        </pc:spChg>
        <pc:spChg chg="mod">
          <ac:chgData name="hui xu" userId="70b675938bab3b5e" providerId="LiveId" clId="{AC82F9CA-29EB-4A10-8D17-494C097D2021}" dt="2020-09-01T07:45:57.143" v="7766" actId="255"/>
          <ac:spMkLst>
            <pc:docMk/>
            <pc:sldMk cId="1436370218" sldId="318"/>
            <ac:spMk id="16" creationId="{00000000-0000-0000-0000-000000000000}"/>
          </ac:spMkLst>
        </pc:spChg>
        <pc:spChg chg="mod">
          <ac:chgData name="hui xu" userId="70b675938bab3b5e" providerId="LiveId" clId="{AC82F9CA-29EB-4A10-8D17-494C097D2021}" dt="2020-09-01T07:46:07.443" v="7768" actId="14100"/>
          <ac:spMkLst>
            <pc:docMk/>
            <pc:sldMk cId="1436370218" sldId="318"/>
            <ac:spMk id="17" creationId="{00000000-0000-0000-0000-000000000000}"/>
          </ac:spMkLst>
        </pc:spChg>
        <pc:spChg chg="mod">
          <ac:chgData name="hui xu" userId="70b675938bab3b5e" providerId="LiveId" clId="{AC82F9CA-29EB-4A10-8D17-494C097D2021}" dt="2020-09-01T07:46:10.799" v="7769" actId="14100"/>
          <ac:spMkLst>
            <pc:docMk/>
            <pc:sldMk cId="1436370218" sldId="318"/>
            <ac:spMk id="18" creationId="{00000000-0000-0000-0000-000000000000}"/>
          </ac:spMkLst>
        </pc:spChg>
        <pc:spChg chg="del">
          <ac:chgData name="hui xu" userId="70b675938bab3b5e" providerId="LiveId" clId="{AC82F9CA-29EB-4A10-8D17-494C097D2021}" dt="2020-09-01T06:02:12.285" v="7650" actId="21"/>
          <ac:spMkLst>
            <pc:docMk/>
            <pc:sldMk cId="1436370218" sldId="318"/>
            <ac:spMk id="20" creationId="{00000000-0000-0000-0000-000000000000}"/>
          </ac:spMkLst>
        </pc:spChg>
        <pc:picChg chg="mod">
          <ac:chgData name="hui xu" userId="70b675938bab3b5e" providerId="LiveId" clId="{AC82F9CA-29EB-4A10-8D17-494C097D2021}" dt="2020-09-01T07:45:57.143" v="7766" actId="255"/>
          <ac:picMkLst>
            <pc:docMk/>
            <pc:sldMk cId="1436370218" sldId="318"/>
            <ac:picMk id="5" creationId="{00000000-0000-0000-0000-000000000000}"/>
          </ac:picMkLst>
        </pc:picChg>
        <pc:picChg chg="mod">
          <ac:chgData name="hui xu" userId="70b675938bab3b5e" providerId="LiveId" clId="{AC82F9CA-29EB-4A10-8D17-494C097D2021}" dt="2020-09-01T07:45:57.143" v="7766" actId="255"/>
          <ac:picMkLst>
            <pc:docMk/>
            <pc:sldMk cId="1436370218" sldId="318"/>
            <ac:picMk id="6" creationId="{00000000-0000-0000-0000-000000000000}"/>
          </ac:picMkLst>
        </pc:picChg>
        <pc:picChg chg="mod">
          <ac:chgData name="hui xu" userId="70b675938bab3b5e" providerId="LiveId" clId="{AC82F9CA-29EB-4A10-8D17-494C097D2021}" dt="2020-09-01T07:45:57.143" v="7766" actId="255"/>
          <ac:picMkLst>
            <pc:docMk/>
            <pc:sldMk cId="1436370218" sldId="318"/>
            <ac:picMk id="7" creationId="{00000000-0000-0000-0000-000000000000}"/>
          </ac:picMkLst>
        </pc:picChg>
        <pc:picChg chg="mod">
          <ac:chgData name="hui xu" userId="70b675938bab3b5e" providerId="LiveId" clId="{AC82F9CA-29EB-4A10-8D17-494C097D2021}" dt="2020-09-01T07:45:57.143" v="7766" actId="255"/>
          <ac:picMkLst>
            <pc:docMk/>
            <pc:sldMk cId="1436370218" sldId="318"/>
            <ac:picMk id="19" creationId="{00000000-0000-0000-0000-000000000000}"/>
          </ac:picMkLst>
        </pc:picChg>
        <pc:cxnChg chg="mod">
          <ac:chgData name="hui xu" userId="70b675938bab3b5e" providerId="LiveId" clId="{AC82F9CA-29EB-4A10-8D17-494C097D2021}" dt="2020-09-01T07:45:57.143" v="7766" actId="255"/>
          <ac:cxnSpMkLst>
            <pc:docMk/>
            <pc:sldMk cId="1436370218" sldId="318"/>
            <ac:cxnSpMk id="4" creationId="{00000000-0000-0000-0000-000000000000}"/>
          </ac:cxnSpMkLst>
        </pc:cxnChg>
      </pc:sldChg>
      <pc:sldChg chg="modSp mod modAnim">
        <pc:chgData name="hui xu" userId="70b675938bab3b5e" providerId="LiveId" clId="{AC82F9CA-29EB-4A10-8D17-494C097D2021}" dt="2020-09-14T10:45:44.364" v="9106" actId="20577"/>
        <pc:sldMkLst>
          <pc:docMk/>
          <pc:sldMk cId="4110287011" sldId="321"/>
        </pc:sldMkLst>
        <pc:spChg chg="mod">
          <ac:chgData name="hui xu" userId="70b675938bab3b5e" providerId="LiveId" clId="{AC82F9CA-29EB-4A10-8D17-494C097D2021}" dt="2020-09-01T05:38:30.877" v="6960" actId="20577"/>
          <ac:spMkLst>
            <pc:docMk/>
            <pc:sldMk cId="4110287011" sldId="321"/>
            <ac:spMk id="2" creationId="{00000000-0000-0000-0000-000000000000}"/>
          </ac:spMkLst>
        </pc:spChg>
        <pc:spChg chg="mod">
          <ac:chgData name="hui xu" userId="70b675938bab3b5e" providerId="LiveId" clId="{AC82F9CA-29EB-4A10-8D17-494C097D2021}" dt="2020-09-14T10:45:44.364" v="9106" actId="20577"/>
          <ac:spMkLst>
            <pc:docMk/>
            <pc:sldMk cId="4110287011" sldId="321"/>
            <ac:spMk id="3" creationId="{00000000-0000-0000-0000-000000000000}"/>
          </ac:spMkLst>
        </pc:spChg>
      </pc:sldChg>
      <pc:sldChg chg="addSp delSp modSp mod">
        <pc:chgData name="hui xu" userId="70b675938bab3b5e" providerId="LiveId" clId="{AC82F9CA-29EB-4A10-8D17-494C097D2021}" dt="2020-09-14T10:46:28.968" v="9138"/>
        <pc:sldMkLst>
          <pc:docMk/>
          <pc:sldMk cId="3302197718" sldId="322"/>
        </pc:sldMkLst>
        <pc:spChg chg="mod">
          <ac:chgData name="hui xu" userId="70b675938bab3b5e" providerId="LiveId" clId="{AC82F9CA-29EB-4A10-8D17-494C097D2021}" dt="2020-09-01T07:48:35.773" v="7812" actId="20577"/>
          <ac:spMkLst>
            <pc:docMk/>
            <pc:sldMk cId="3302197718" sldId="322"/>
            <ac:spMk id="2" creationId="{00000000-0000-0000-0000-000000000000}"/>
          </ac:spMkLst>
        </pc:spChg>
        <pc:spChg chg="add del mod">
          <ac:chgData name="hui xu" userId="70b675938bab3b5e" providerId="LiveId" clId="{AC82F9CA-29EB-4A10-8D17-494C097D2021}" dt="2020-09-01T07:58:27.228" v="8145" actId="21"/>
          <ac:spMkLst>
            <pc:docMk/>
            <pc:sldMk cId="3302197718" sldId="322"/>
            <ac:spMk id="3" creationId="{822020BE-9349-416D-B6E9-69296A7E5576}"/>
          </ac:spMkLst>
        </pc:spChg>
        <pc:spChg chg="mod">
          <ac:chgData name="hui xu" userId="70b675938bab3b5e" providerId="LiveId" clId="{AC82F9CA-29EB-4A10-8D17-494C097D2021}" dt="2020-09-01T07:50:57.585" v="7997" actId="20577"/>
          <ac:spMkLst>
            <pc:docMk/>
            <pc:sldMk cId="3302197718" sldId="322"/>
            <ac:spMk id="5" creationId="{00000000-0000-0000-0000-000000000000}"/>
          </ac:spMkLst>
        </pc:spChg>
        <pc:spChg chg="add del mod">
          <ac:chgData name="hui xu" userId="70b675938bab3b5e" providerId="LiveId" clId="{AC82F9CA-29EB-4A10-8D17-494C097D2021}" dt="2020-09-01T07:58:27.228" v="8145" actId="21"/>
          <ac:spMkLst>
            <pc:docMk/>
            <pc:sldMk cId="3302197718" sldId="322"/>
            <ac:spMk id="7" creationId="{7AC8C65A-30B4-4D1C-8F32-270BFF70EEE9}"/>
          </ac:spMkLst>
        </pc:spChg>
        <pc:graphicFrameChg chg="mod modGraphic">
          <ac:chgData name="hui xu" userId="70b675938bab3b5e" providerId="LiveId" clId="{AC82F9CA-29EB-4A10-8D17-494C097D2021}" dt="2020-09-14T10:46:28.968" v="9138"/>
          <ac:graphicFrameMkLst>
            <pc:docMk/>
            <pc:sldMk cId="3302197718" sldId="322"/>
            <ac:graphicFrameMk id="4" creationId="{00000000-0000-0000-0000-000000000000}"/>
          </ac:graphicFrameMkLst>
        </pc:graphicFrameChg>
      </pc:sldChg>
      <pc:sldChg chg="addSp modSp mod">
        <pc:chgData name="hui xu" userId="70b675938bab3b5e" providerId="LiveId" clId="{AC82F9CA-29EB-4A10-8D17-494C097D2021}" dt="2020-09-01T08:00:53.650" v="8178" actId="20577"/>
        <pc:sldMkLst>
          <pc:docMk/>
          <pc:sldMk cId="2735209078" sldId="323"/>
        </pc:sldMkLst>
        <pc:spChg chg="mod">
          <ac:chgData name="hui xu" userId="70b675938bab3b5e" providerId="LiveId" clId="{AC82F9CA-29EB-4A10-8D17-494C097D2021}" dt="2020-09-01T08:00:53.650" v="8178" actId="20577"/>
          <ac:spMkLst>
            <pc:docMk/>
            <pc:sldMk cId="2735209078" sldId="323"/>
            <ac:spMk id="2" creationId="{00000000-0000-0000-0000-000000000000}"/>
          </ac:spMkLst>
        </pc:spChg>
        <pc:spChg chg="add mod">
          <ac:chgData name="hui xu" userId="70b675938bab3b5e" providerId="LiveId" clId="{AC82F9CA-29EB-4A10-8D17-494C097D2021}" dt="2020-09-01T07:58:33.839" v="8147" actId="1076"/>
          <ac:spMkLst>
            <pc:docMk/>
            <pc:sldMk cId="2735209078" sldId="323"/>
            <ac:spMk id="3" creationId="{BB35386B-0ECD-42DD-9812-CE31B920DEEF}"/>
          </ac:spMkLst>
        </pc:spChg>
        <pc:spChg chg="mod">
          <ac:chgData name="hui xu" userId="70b675938bab3b5e" providerId="LiveId" clId="{AC82F9CA-29EB-4A10-8D17-494C097D2021}" dt="2020-09-01T07:59:22.635" v="8166" actId="1076"/>
          <ac:spMkLst>
            <pc:docMk/>
            <pc:sldMk cId="2735209078" sldId="323"/>
            <ac:spMk id="5" creationId="{00000000-0000-0000-0000-000000000000}"/>
          </ac:spMkLst>
        </pc:spChg>
        <pc:spChg chg="mod">
          <ac:chgData name="hui xu" userId="70b675938bab3b5e" providerId="LiveId" clId="{AC82F9CA-29EB-4A10-8D17-494C097D2021}" dt="2020-09-01T07:59:17.751" v="8165" actId="1036"/>
          <ac:spMkLst>
            <pc:docMk/>
            <pc:sldMk cId="2735209078" sldId="323"/>
            <ac:spMk id="6" creationId="{00000000-0000-0000-0000-000000000000}"/>
          </ac:spMkLst>
        </pc:spChg>
        <pc:spChg chg="mod">
          <ac:chgData name="hui xu" userId="70b675938bab3b5e" providerId="LiveId" clId="{AC82F9CA-29EB-4A10-8D17-494C097D2021}" dt="2020-09-01T07:59:17.751" v="8165" actId="1036"/>
          <ac:spMkLst>
            <pc:docMk/>
            <pc:sldMk cId="2735209078" sldId="323"/>
            <ac:spMk id="7" creationId="{00000000-0000-0000-0000-000000000000}"/>
          </ac:spMkLst>
        </pc:spChg>
        <pc:spChg chg="add mod">
          <ac:chgData name="hui xu" userId="70b675938bab3b5e" providerId="LiveId" clId="{AC82F9CA-29EB-4A10-8D17-494C097D2021}" dt="2020-09-01T07:58:42.060" v="8148" actId="2711"/>
          <ac:spMkLst>
            <pc:docMk/>
            <pc:sldMk cId="2735209078" sldId="323"/>
            <ac:spMk id="10" creationId="{D2C87DA9-A7A8-4223-8C8B-19281889201F}"/>
          </ac:spMkLst>
        </pc:spChg>
        <pc:picChg chg="mod">
          <ac:chgData name="hui xu" userId="70b675938bab3b5e" providerId="LiveId" clId="{AC82F9CA-29EB-4A10-8D17-494C097D2021}" dt="2020-09-01T07:59:17.751" v="8165" actId="1036"/>
          <ac:picMkLst>
            <pc:docMk/>
            <pc:sldMk cId="2735209078" sldId="323"/>
            <ac:picMk id="4" creationId="{00000000-0000-0000-0000-000000000000}"/>
          </ac:picMkLst>
        </pc:picChg>
      </pc:sldChg>
      <pc:sldChg chg="add del">
        <pc:chgData name="hui xu" userId="70b675938bab3b5e" providerId="LiveId" clId="{AC82F9CA-29EB-4A10-8D17-494C097D2021}" dt="2020-09-01T07:55:58.053" v="8071" actId="2696"/>
        <pc:sldMkLst>
          <pc:docMk/>
          <pc:sldMk cId="2180305978" sldId="324"/>
        </pc:sldMkLst>
      </pc:sldChg>
      <pc:sldChg chg="del">
        <pc:chgData name="hui xu" userId="70b675938bab3b5e" providerId="LiveId" clId="{AC82F9CA-29EB-4A10-8D17-494C097D2021}" dt="2020-09-01T08:00:19.625" v="8168" actId="47"/>
        <pc:sldMkLst>
          <pc:docMk/>
          <pc:sldMk cId="1199609744" sldId="325"/>
        </pc:sldMkLst>
      </pc:sldChg>
      <pc:sldChg chg="add del">
        <pc:chgData name="hui xu" userId="70b675938bab3b5e" providerId="LiveId" clId="{AC82F9CA-29EB-4A10-8D17-494C097D2021}" dt="2020-09-01T07:59:47.188" v="8167" actId="47"/>
        <pc:sldMkLst>
          <pc:docMk/>
          <pc:sldMk cId="2852295584" sldId="326"/>
        </pc:sldMkLst>
      </pc:sldChg>
      <pc:sldChg chg="del">
        <pc:chgData name="hui xu" userId="70b675938bab3b5e" providerId="LiveId" clId="{AC82F9CA-29EB-4A10-8D17-494C097D2021}" dt="2020-09-01T08:00:41.484" v="8169" actId="47"/>
        <pc:sldMkLst>
          <pc:docMk/>
          <pc:sldMk cId="1838070211" sldId="328"/>
        </pc:sldMkLst>
      </pc:sldChg>
      <pc:sldChg chg="addSp delSp modSp mod delAnim">
        <pc:chgData name="hui xu" userId="70b675938bab3b5e" providerId="LiveId" clId="{AC82F9CA-29EB-4A10-8D17-494C097D2021}" dt="2020-09-01T07:46:26.123" v="7774" actId="14100"/>
        <pc:sldMkLst>
          <pc:docMk/>
          <pc:sldMk cId="2940888845" sldId="329"/>
        </pc:sldMkLst>
        <pc:spChg chg="mod">
          <ac:chgData name="hui xu" userId="70b675938bab3b5e" providerId="LiveId" clId="{AC82F9CA-29EB-4A10-8D17-494C097D2021}" dt="2020-09-01T06:06:54.190" v="7686" actId="20577"/>
          <ac:spMkLst>
            <pc:docMk/>
            <pc:sldMk cId="2940888845" sldId="329"/>
            <ac:spMk id="2" creationId="{00000000-0000-0000-0000-000000000000}"/>
          </ac:spMkLst>
        </pc:spChg>
        <pc:spChg chg="add del mod">
          <ac:chgData name="hui xu" userId="70b675938bab3b5e" providerId="LiveId" clId="{AC82F9CA-29EB-4A10-8D17-494C097D2021}" dt="2020-09-01T06:07:02.900" v="7687" actId="21"/>
          <ac:spMkLst>
            <pc:docMk/>
            <pc:sldMk cId="2940888845" sldId="329"/>
            <ac:spMk id="8" creationId="{D4B87DB7-2940-4391-824E-5818D3DD6669}"/>
          </ac:spMkLst>
        </pc:spChg>
        <pc:spChg chg="mod">
          <ac:chgData name="hui xu" userId="70b675938bab3b5e" providerId="LiveId" clId="{AC82F9CA-29EB-4A10-8D17-494C097D2021}" dt="2020-09-01T07:46:26.123" v="7774" actId="14100"/>
          <ac:spMkLst>
            <pc:docMk/>
            <pc:sldMk cId="2940888845" sldId="329"/>
            <ac:spMk id="10" creationId="{00000000-0000-0000-0000-000000000000}"/>
          </ac:spMkLst>
        </pc:spChg>
        <pc:spChg chg="mod">
          <ac:chgData name="hui xu" userId="70b675938bab3b5e" providerId="LiveId" clId="{AC82F9CA-29EB-4A10-8D17-494C097D2021}" dt="2020-09-01T07:45:35.296" v="7762" actId="2711"/>
          <ac:spMkLst>
            <pc:docMk/>
            <pc:sldMk cId="2940888845" sldId="329"/>
            <ac:spMk id="14" creationId="{00000000-0000-0000-0000-000000000000}"/>
          </ac:spMkLst>
        </pc:spChg>
        <pc:spChg chg="mod">
          <ac:chgData name="hui xu" userId="70b675938bab3b5e" providerId="LiveId" clId="{AC82F9CA-29EB-4A10-8D17-494C097D2021}" dt="2020-09-01T07:45:44.338" v="7763" actId="255"/>
          <ac:spMkLst>
            <pc:docMk/>
            <pc:sldMk cId="2940888845" sldId="329"/>
            <ac:spMk id="15" creationId="{00000000-0000-0000-0000-000000000000}"/>
          </ac:spMkLst>
        </pc:spChg>
        <pc:spChg chg="mod">
          <ac:chgData name="hui xu" userId="70b675938bab3b5e" providerId="LiveId" clId="{AC82F9CA-29EB-4A10-8D17-494C097D2021}" dt="2020-09-01T07:45:44.338" v="7763" actId="255"/>
          <ac:spMkLst>
            <pc:docMk/>
            <pc:sldMk cId="2940888845" sldId="329"/>
            <ac:spMk id="16" creationId="{00000000-0000-0000-0000-000000000000}"/>
          </ac:spMkLst>
        </pc:spChg>
        <pc:spChg chg="mod">
          <ac:chgData name="hui xu" userId="70b675938bab3b5e" providerId="LiveId" clId="{AC82F9CA-29EB-4A10-8D17-494C097D2021}" dt="2020-09-01T07:45:48.069" v="7764" actId="14100"/>
          <ac:spMkLst>
            <pc:docMk/>
            <pc:sldMk cId="2940888845" sldId="329"/>
            <ac:spMk id="18" creationId="{00000000-0000-0000-0000-000000000000}"/>
          </ac:spMkLst>
        </pc:spChg>
        <pc:spChg chg="del">
          <ac:chgData name="hui xu" userId="70b675938bab3b5e" providerId="LiveId" clId="{AC82F9CA-29EB-4A10-8D17-494C097D2021}" dt="2020-09-01T06:04:13.968" v="7667" actId="21"/>
          <ac:spMkLst>
            <pc:docMk/>
            <pc:sldMk cId="2940888845" sldId="329"/>
            <ac:spMk id="20" creationId="{00000000-0000-0000-0000-000000000000}"/>
          </ac:spMkLst>
        </pc:spChg>
        <pc:picChg chg="mod">
          <ac:chgData name="hui xu" userId="70b675938bab3b5e" providerId="LiveId" clId="{AC82F9CA-29EB-4A10-8D17-494C097D2021}" dt="2020-09-01T07:45:35.296" v="7762" actId="2711"/>
          <ac:picMkLst>
            <pc:docMk/>
            <pc:sldMk cId="2940888845" sldId="329"/>
            <ac:picMk id="5" creationId="{00000000-0000-0000-0000-000000000000}"/>
          </ac:picMkLst>
        </pc:picChg>
        <pc:picChg chg="mod">
          <ac:chgData name="hui xu" userId="70b675938bab3b5e" providerId="LiveId" clId="{AC82F9CA-29EB-4A10-8D17-494C097D2021}" dt="2020-09-01T07:45:35.296" v="7762" actId="2711"/>
          <ac:picMkLst>
            <pc:docMk/>
            <pc:sldMk cId="2940888845" sldId="329"/>
            <ac:picMk id="6" creationId="{00000000-0000-0000-0000-000000000000}"/>
          </ac:picMkLst>
        </pc:picChg>
        <pc:picChg chg="mod">
          <ac:chgData name="hui xu" userId="70b675938bab3b5e" providerId="LiveId" clId="{AC82F9CA-29EB-4A10-8D17-494C097D2021}" dt="2020-09-01T07:45:35.296" v="7762" actId="2711"/>
          <ac:picMkLst>
            <pc:docMk/>
            <pc:sldMk cId="2940888845" sldId="329"/>
            <ac:picMk id="7" creationId="{00000000-0000-0000-0000-000000000000}"/>
          </ac:picMkLst>
        </pc:picChg>
        <pc:picChg chg="mod">
          <ac:chgData name="hui xu" userId="70b675938bab3b5e" providerId="LiveId" clId="{AC82F9CA-29EB-4A10-8D17-494C097D2021}" dt="2020-09-01T07:45:35.296" v="7762" actId="2711"/>
          <ac:picMkLst>
            <pc:docMk/>
            <pc:sldMk cId="2940888845" sldId="329"/>
            <ac:picMk id="19" creationId="{00000000-0000-0000-0000-000000000000}"/>
          </ac:picMkLst>
        </pc:picChg>
        <pc:cxnChg chg="mod">
          <ac:chgData name="hui xu" userId="70b675938bab3b5e" providerId="LiveId" clId="{AC82F9CA-29EB-4A10-8D17-494C097D2021}" dt="2020-09-01T07:45:35.296" v="7762" actId="2711"/>
          <ac:cxnSpMkLst>
            <pc:docMk/>
            <pc:sldMk cId="2940888845" sldId="329"/>
            <ac:cxnSpMk id="4" creationId="{00000000-0000-0000-0000-000000000000}"/>
          </ac:cxnSpMkLst>
        </pc:cxnChg>
      </pc:sldChg>
      <pc:sldChg chg="modSp mod">
        <pc:chgData name="hui xu" userId="70b675938bab3b5e" providerId="LiveId" clId="{AC82F9CA-29EB-4A10-8D17-494C097D2021}" dt="2020-09-01T07:45:14.839" v="7759" actId="2711"/>
        <pc:sldMkLst>
          <pc:docMk/>
          <pc:sldMk cId="430916923" sldId="330"/>
        </pc:sldMkLst>
        <pc:spChg chg="mod">
          <ac:chgData name="hui xu" userId="70b675938bab3b5e" providerId="LiveId" clId="{AC82F9CA-29EB-4A10-8D17-494C097D2021}" dt="2020-09-01T06:07:11.325" v="7694" actId="20577"/>
          <ac:spMkLst>
            <pc:docMk/>
            <pc:sldMk cId="430916923" sldId="330"/>
            <ac:spMk id="2" creationId="{00000000-0000-0000-0000-000000000000}"/>
          </ac:spMkLst>
        </pc:spChg>
        <pc:spChg chg="mod">
          <ac:chgData name="hui xu" userId="70b675938bab3b5e" providerId="LiveId" clId="{AC82F9CA-29EB-4A10-8D17-494C097D2021}" dt="2020-09-01T07:45:14.839" v="7759" actId="2711"/>
          <ac:spMkLst>
            <pc:docMk/>
            <pc:sldMk cId="430916923" sldId="330"/>
            <ac:spMk id="14" creationId="{00000000-0000-0000-0000-000000000000}"/>
          </ac:spMkLst>
        </pc:spChg>
        <pc:spChg chg="mod">
          <ac:chgData name="hui xu" userId="70b675938bab3b5e" providerId="LiveId" clId="{AC82F9CA-29EB-4A10-8D17-494C097D2021}" dt="2020-09-01T07:45:00.761" v="7743" actId="404"/>
          <ac:spMkLst>
            <pc:docMk/>
            <pc:sldMk cId="430916923" sldId="330"/>
            <ac:spMk id="15" creationId="{00000000-0000-0000-0000-000000000000}"/>
          </ac:spMkLst>
        </pc:spChg>
        <pc:spChg chg="mod">
          <ac:chgData name="hui xu" userId="70b675938bab3b5e" providerId="LiveId" clId="{AC82F9CA-29EB-4A10-8D17-494C097D2021}" dt="2020-09-01T07:45:00.761" v="7743" actId="404"/>
          <ac:spMkLst>
            <pc:docMk/>
            <pc:sldMk cId="430916923" sldId="330"/>
            <ac:spMk id="16" creationId="{00000000-0000-0000-0000-000000000000}"/>
          </ac:spMkLst>
        </pc:spChg>
        <pc:spChg chg="mod">
          <ac:chgData name="hui xu" userId="70b675938bab3b5e" providerId="LiveId" clId="{AC82F9CA-29EB-4A10-8D17-494C097D2021}" dt="2020-09-01T07:45:00.761" v="7743" actId="404"/>
          <ac:spMkLst>
            <pc:docMk/>
            <pc:sldMk cId="430916923" sldId="330"/>
            <ac:spMk id="18" creationId="{00000000-0000-0000-0000-000000000000}"/>
          </ac:spMkLst>
        </pc:spChg>
        <pc:spChg chg="mod">
          <ac:chgData name="hui xu" userId="70b675938bab3b5e" providerId="LiveId" clId="{AC82F9CA-29EB-4A10-8D17-494C097D2021}" dt="2020-09-01T06:08:11.391" v="7737" actId="20577"/>
          <ac:spMkLst>
            <pc:docMk/>
            <pc:sldMk cId="430916923" sldId="330"/>
            <ac:spMk id="20" creationId="{00000000-0000-0000-0000-000000000000}"/>
          </ac:spMkLst>
        </pc:spChg>
        <pc:spChg chg="mod">
          <ac:chgData name="hui xu" userId="70b675938bab3b5e" providerId="LiveId" clId="{AC82F9CA-29EB-4A10-8D17-494C097D2021}" dt="2020-09-01T07:45:00.761" v="7743" actId="404"/>
          <ac:spMkLst>
            <pc:docMk/>
            <pc:sldMk cId="430916923" sldId="330"/>
            <ac:spMk id="22" creationId="{00000000-0000-0000-0000-000000000000}"/>
          </ac:spMkLst>
        </pc:spChg>
        <pc:spChg chg="mod">
          <ac:chgData name="hui xu" userId="70b675938bab3b5e" providerId="LiveId" clId="{AC82F9CA-29EB-4A10-8D17-494C097D2021}" dt="2020-09-01T07:45:00.761" v="7743" actId="404"/>
          <ac:spMkLst>
            <pc:docMk/>
            <pc:sldMk cId="430916923" sldId="330"/>
            <ac:spMk id="23" creationId="{00000000-0000-0000-0000-000000000000}"/>
          </ac:spMkLst>
        </pc:spChg>
      </pc:sldChg>
      <pc:sldChg chg="addSp delSp modSp mod">
        <pc:chgData name="hui xu" userId="70b675938bab3b5e" providerId="LiveId" clId="{AC82F9CA-29EB-4A10-8D17-494C097D2021}" dt="2020-09-14T10:40:34.334" v="8939" actId="1076"/>
        <pc:sldMkLst>
          <pc:docMk/>
          <pc:sldMk cId="1016204777" sldId="331"/>
        </pc:sldMkLst>
        <pc:spChg chg="add mod">
          <ac:chgData name="hui xu" userId="70b675938bab3b5e" providerId="LiveId" clId="{AC82F9CA-29EB-4A10-8D17-494C097D2021}" dt="2020-09-14T10:40:31.241" v="8938" actId="1076"/>
          <ac:spMkLst>
            <pc:docMk/>
            <pc:sldMk cId="1016204777" sldId="331"/>
            <ac:spMk id="3" creationId="{936E468D-5206-49CA-A112-CA11AB77769D}"/>
          </ac:spMkLst>
        </pc:spChg>
        <pc:spChg chg="add mod">
          <ac:chgData name="hui xu" userId="70b675938bab3b5e" providerId="LiveId" clId="{AC82F9CA-29EB-4A10-8D17-494C097D2021}" dt="2020-09-14T10:40:34.334" v="8939" actId="1076"/>
          <ac:spMkLst>
            <pc:docMk/>
            <pc:sldMk cId="1016204777" sldId="331"/>
            <ac:spMk id="7" creationId="{5875D198-879A-42C4-A8D7-3282908EEB48}"/>
          </ac:spMkLst>
        </pc:spChg>
        <pc:spChg chg="add">
          <ac:chgData name="hui xu" userId="70b675938bab3b5e" providerId="LiveId" clId="{AC82F9CA-29EB-4A10-8D17-494C097D2021}" dt="2020-09-14T10:40:26.118" v="8937" actId="22"/>
          <ac:spMkLst>
            <pc:docMk/>
            <pc:sldMk cId="1016204777" sldId="331"/>
            <ac:spMk id="8" creationId="{715CB746-F542-4FB8-A860-8E4A0F0BD4D3}"/>
          </ac:spMkLst>
        </pc:spChg>
        <pc:spChg chg="add">
          <ac:chgData name="hui xu" userId="70b675938bab3b5e" providerId="LiveId" clId="{AC82F9CA-29EB-4A10-8D17-494C097D2021}" dt="2020-09-14T10:40:26.118" v="8937" actId="22"/>
          <ac:spMkLst>
            <pc:docMk/>
            <pc:sldMk cId="1016204777" sldId="331"/>
            <ac:spMk id="9" creationId="{B0569E44-20E8-4702-96CF-455EB55C3C82}"/>
          </ac:spMkLst>
        </pc:spChg>
        <pc:spChg chg="mod">
          <ac:chgData name="hui xu" userId="70b675938bab3b5e" providerId="LiveId" clId="{AC82F9CA-29EB-4A10-8D17-494C097D2021}" dt="2020-09-13T12:19:40.015" v="8721" actId="2711"/>
          <ac:spMkLst>
            <pc:docMk/>
            <pc:sldMk cId="1016204777" sldId="331"/>
            <ac:spMk id="22" creationId="{00000000-0000-0000-0000-000000000000}"/>
          </ac:spMkLst>
        </pc:spChg>
        <pc:spChg chg="mod">
          <ac:chgData name="hui xu" userId="70b675938bab3b5e" providerId="LiveId" clId="{AC82F9CA-29EB-4A10-8D17-494C097D2021}" dt="2020-09-13T12:19:46.728" v="8722" actId="404"/>
          <ac:spMkLst>
            <pc:docMk/>
            <pc:sldMk cId="1016204777" sldId="331"/>
            <ac:spMk id="27" creationId="{00000000-0000-0000-0000-000000000000}"/>
          </ac:spMkLst>
        </pc:spChg>
        <pc:spChg chg="del mod">
          <ac:chgData name="hui xu" userId="70b675938bab3b5e" providerId="LiveId" clId="{AC82F9CA-29EB-4A10-8D17-494C097D2021}" dt="2020-09-14T10:40:23.506" v="8935" actId="478"/>
          <ac:spMkLst>
            <pc:docMk/>
            <pc:sldMk cId="1016204777" sldId="331"/>
            <ac:spMk id="30" creationId="{00000000-0000-0000-0000-000000000000}"/>
          </ac:spMkLst>
        </pc:spChg>
        <pc:spChg chg="del mod">
          <ac:chgData name="hui xu" userId="70b675938bab3b5e" providerId="LiveId" clId="{AC82F9CA-29EB-4A10-8D17-494C097D2021}" dt="2020-09-14T10:40:23.506" v="8935" actId="478"/>
          <ac:spMkLst>
            <pc:docMk/>
            <pc:sldMk cId="1016204777" sldId="331"/>
            <ac:spMk id="31" creationId="{00000000-0000-0000-0000-000000000000}"/>
          </ac:spMkLst>
        </pc:spChg>
        <pc:spChg chg="del mod">
          <ac:chgData name="hui xu" userId="70b675938bab3b5e" providerId="LiveId" clId="{AC82F9CA-29EB-4A10-8D17-494C097D2021}" dt="2020-09-14T10:40:25.056" v="8936" actId="478"/>
          <ac:spMkLst>
            <pc:docMk/>
            <pc:sldMk cId="1016204777" sldId="331"/>
            <ac:spMk id="33" creationId="{00000000-0000-0000-0000-000000000000}"/>
          </ac:spMkLst>
        </pc:spChg>
        <pc:spChg chg="del mod">
          <ac:chgData name="hui xu" userId="70b675938bab3b5e" providerId="LiveId" clId="{AC82F9CA-29EB-4A10-8D17-494C097D2021}" dt="2020-09-14T10:40:25.056" v="8936" actId="478"/>
          <ac:spMkLst>
            <pc:docMk/>
            <pc:sldMk cId="1016204777" sldId="331"/>
            <ac:spMk id="34" creationId="{00000000-0000-0000-0000-000000000000}"/>
          </ac:spMkLst>
        </pc:spChg>
        <pc:spChg chg="mod">
          <ac:chgData name="hui xu" userId="70b675938bab3b5e" providerId="LiveId" clId="{AC82F9CA-29EB-4A10-8D17-494C097D2021}" dt="2020-09-14T10:40:05.891" v="8934" actId="2711"/>
          <ac:spMkLst>
            <pc:docMk/>
            <pc:sldMk cId="1016204777" sldId="331"/>
            <ac:spMk id="37" creationId="{00000000-0000-0000-0000-000000000000}"/>
          </ac:spMkLst>
        </pc:spChg>
        <pc:spChg chg="mod">
          <ac:chgData name="hui xu" userId="70b675938bab3b5e" providerId="LiveId" clId="{AC82F9CA-29EB-4A10-8D17-494C097D2021}" dt="2020-09-13T12:19:40.015" v="8721" actId="2711"/>
          <ac:spMkLst>
            <pc:docMk/>
            <pc:sldMk cId="1016204777" sldId="331"/>
            <ac:spMk id="54" creationId="{00000000-0000-0000-0000-000000000000}"/>
          </ac:spMkLst>
        </pc:spChg>
        <pc:spChg chg="mod">
          <ac:chgData name="hui xu" userId="70b675938bab3b5e" providerId="LiveId" clId="{AC82F9CA-29EB-4A10-8D17-494C097D2021}" dt="2020-09-13T12:19:40.015" v="8721" actId="2711"/>
          <ac:spMkLst>
            <pc:docMk/>
            <pc:sldMk cId="1016204777" sldId="331"/>
            <ac:spMk id="73" creationId="{00000000-0000-0000-0000-000000000000}"/>
          </ac:spMkLst>
        </pc:spChg>
        <pc:spChg chg="mod">
          <ac:chgData name="hui xu" userId="70b675938bab3b5e" providerId="LiveId" clId="{AC82F9CA-29EB-4A10-8D17-494C097D2021}" dt="2020-09-13T12:19:40.015" v="8721" actId="2711"/>
          <ac:spMkLst>
            <pc:docMk/>
            <pc:sldMk cId="1016204777" sldId="331"/>
            <ac:spMk id="74" creationId="{00000000-0000-0000-0000-000000000000}"/>
          </ac:spMkLst>
        </pc:spChg>
        <pc:grpChg chg="mod">
          <ac:chgData name="hui xu" userId="70b675938bab3b5e" providerId="LiveId" clId="{AC82F9CA-29EB-4A10-8D17-494C097D2021}" dt="2020-09-13T12:19:40.015" v="8721" actId="2711"/>
          <ac:grpSpMkLst>
            <pc:docMk/>
            <pc:sldMk cId="1016204777" sldId="331"/>
            <ac:grpSpMk id="60" creationId="{00000000-0000-0000-0000-000000000000}"/>
          </ac:grpSpMkLst>
        </pc:grpChg>
        <pc:grpChg chg="mod">
          <ac:chgData name="hui xu" userId="70b675938bab3b5e" providerId="LiveId" clId="{AC82F9CA-29EB-4A10-8D17-494C097D2021}" dt="2020-09-13T12:19:40.015" v="8721" actId="2711"/>
          <ac:grpSpMkLst>
            <pc:docMk/>
            <pc:sldMk cId="1016204777" sldId="331"/>
            <ac:grpSpMk id="72" creationId="{00000000-0000-0000-0000-000000000000}"/>
          </ac:grpSpMkLst>
        </pc:grpChg>
        <pc:picChg chg="mod">
          <ac:chgData name="hui xu" userId="70b675938bab3b5e" providerId="LiveId" clId="{AC82F9CA-29EB-4A10-8D17-494C097D2021}" dt="2020-09-13T12:19:40.015" v="8721" actId="2711"/>
          <ac:picMkLst>
            <pc:docMk/>
            <pc:sldMk cId="1016204777" sldId="331"/>
            <ac:picMk id="4" creationId="{00000000-0000-0000-0000-000000000000}"/>
          </ac:picMkLst>
        </pc:picChg>
        <pc:picChg chg="mod">
          <ac:chgData name="hui xu" userId="70b675938bab3b5e" providerId="LiveId" clId="{AC82F9CA-29EB-4A10-8D17-494C097D2021}" dt="2020-09-13T12:19:40.015" v="8721" actId="2711"/>
          <ac:picMkLst>
            <pc:docMk/>
            <pc:sldMk cId="1016204777" sldId="331"/>
            <ac:picMk id="6" creationId="{00000000-0000-0000-0000-000000000000}"/>
          </ac:picMkLst>
        </pc:picChg>
        <pc:picChg chg="mod">
          <ac:chgData name="hui xu" userId="70b675938bab3b5e" providerId="LiveId" clId="{AC82F9CA-29EB-4A10-8D17-494C097D2021}" dt="2020-09-13T12:19:40.015" v="8721" actId="2711"/>
          <ac:picMkLst>
            <pc:docMk/>
            <pc:sldMk cId="1016204777" sldId="331"/>
            <ac:picMk id="13" creationId="{00000000-0000-0000-0000-000000000000}"/>
          </ac:picMkLst>
        </pc:picChg>
        <pc:picChg chg="mod">
          <ac:chgData name="hui xu" userId="70b675938bab3b5e" providerId="LiveId" clId="{AC82F9CA-29EB-4A10-8D17-494C097D2021}" dt="2020-09-13T12:19:40.015" v="8721" actId="2711"/>
          <ac:picMkLst>
            <pc:docMk/>
            <pc:sldMk cId="1016204777" sldId="331"/>
            <ac:picMk id="14" creationId="{00000000-0000-0000-0000-000000000000}"/>
          </ac:picMkLst>
        </pc:picChg>
        <pc:picChg chg="mod">
          <ac:chgData name="hui xu" userId="70b675938bab3b5e" providerId="LiveId" clId="{AC82F9CA-29EB-4A10-8D17-494C097D2021}" dt="2020-09-13T12:19:40.015" v="8721" actId="2711"/>
          <ac:picMkLst>
            <pc:docMk/>
            <pc:sldMk cId="1016204777" sldId="331"/>
            <ac:picMk id="29" creationId="{00000000-0000-0000-0000-000000000000}"/>
          </ac:picMkLst>
        </pc:picChg>
        <pc:picChg chg="mod">
          <ac:chgData name="hui xu" userId="70b675938bab3b5e" providerId="LiveId" clId="{AC82F9CA-29EB-4A10-8D17-494C097D2021}" dt="2020-09-13T12:19:40.015" v="8721" actId="2711"/>
          <ac:picMkLst>
            <pc:docMk/>
            <pc:sldMk cId="1016204777" sldId="331"/>
            <ac:picMk id="35" creationId="{00000000-0000-0000-0000-000000000000}"/>
          </ac:picMkLst>
        </pc:picChg>
        <pc:picChg chg="mod">
          <ac:chgData name="hui xu" userId="70b675938bab3b5e" providerId="LiveId" clId="{AC82F9CA-29EB-4A10-8D17-494C097D2021}" dt="2020-09-13T12:19:40.015" v="8721" actId="2711"/>
          <ac:picMkLst>
            <pc:docMk/>
            <pc:sldMk cId="1016204777" sldId="331"/>
            <ac:picMk id="36" creationId="{00000000-0000-0000-0000-000000000000}"/>
          </ac:picMkLst>
        </pc:picChg>
        <pc:picChg chg="mod">
          <ac:chgData name="hui xu" userId="70b675938bab3b5e" providerId="LiveId" clId="{AC82F9CA-29EB-4A10-8D17-494C097D2021}" dt="2020-09-13T12:19:40.015" v="8721" actId="2711"/>
          <ac:picMkLst>
            <pc:docMk/>
            <pc:sldMk cId="1016204777" sldId="331"/>
            <ac:picMk id="40" creationId="{00000000-0000-0000-0000-000000000000}"/>
          </ac:picMkLst>
        </pc:picChg>
        <pc:picChg chg="mod">
          <ac:chgData name="hui xu" userId="70b675938bab3b5e" providerId="LiveId" clId="{AC82F9CA-29EB-4A10-8D17-494C097D2021}" dt="2020-09-13T12:19:40.015" v="8721" actId="2711"/>
          <ac:picMkLst>
            <pc:docMk/>
            <pc:sldMk cId="1016204777" sldId="331"/>
            <ac:picMk id="61" creationId="{00000000-0000-0000-0000-000000000000}"/>
          </ac:picMkLst>
        </pc:picChg>
        <pc:picChg chg="mod">
          <ac:chgData name="hui xu" userId="70b675938bab3b5e" providerId="LiveId" clId="{AC82F9CA-29EB-4A10-8D17-494C097D2021}" dt="2020-09-13T12:19:40.015" v="8721" actId="2711"/>
          <ac:picMkLst>
            <pc:docMk/>
            <pc:sldMk cId="1016204777" sldId="331"/>
            <ac:picMk id="64" creationId="{00000000-0000-0000-0000-000000000000}"/>
          </ac:picMkLst>
        </pc:picChg>
        <pc:cxnChg chg="mod">
          <ac:chgData name="hui xu" userId="70b675938bab3b5e" providerId="LiveId" clId="{AC82F9CA-29EB-4A10-8D17-494C097D2021}" dt="2020-09-13T12:19:40.015" v="8721" actId="2711"/>
          <ac:cxnSpMkLst>
            <pc:docMk/>
            <pc:sldMk cId="1016204777" sldId="331"/>
            <ac:cxnSpMk id="5" creationId="{00000000-0000-0000-0000-000000000000}"/>
          </ac:cxnSpMkLst>
        </pc:cxnChg>
        <pc:cxnChg chg="mod">
          <ac:chgData name="hui xu" userId="70b675938bab3b5e" providerId="LiveId" clId="{AC82F9CA-29EB-4A10-8D17-494C097D2021}" dt="2020-09-13T12:19:40.015" v="8721" actId="2711"/>
          <ac:cxnSpMkLst>
            <pc:docMk/>
            <pc:sldMk cId="1016204777" sldId="331"/>
            <ac:cxnSpMk id="17" creationId="{00000000-0000-0000-0000-000000000000}"/>
          </ac:cxnSpMkLst>
        </pc:cxnChg>
        <pc:cxnChg chg="mod">
          <ac:chgData name="hui xu" userId="70b675938bab3b5e" providerId="LiveId" clId="{AC82F9CA-29EB-4A10-8D17-494C097D2021}" dt="2020-09-13T12:19:40.015" v="8721" actId="2711"/>
          <ac:cxnSpMkLst>
            <pc:docMk/>
            <pc:sldMk cId="1016204777" sldId="331"/>
            <ac:cxnSpMk id="20" creationId="{00000000-0000-0000-0000-000000000000}"/>
          </ac:cxnSpMkLst>
        </pc:cxnChg>
        <pc:cxnChg chg="mod">
          <ac:chgData name="hui xu" userId="70b675938bab3b5e" providerId="LiveId" clId="{AC82F9CA-29EB-4A10-8D17-494C097D2021}" dt="2020-09-13T12:19:40.015" v="8721" actId="2711"/>
          <ac:cxnSpMkLst>
            <pc:docMk/>
            <pc:sldMk cId="1016204777" sldId="331"/>
            <ac:cxnSpMk id="23" creationId="{00000000-0000-0000-0000-000000000000}"/>
          </ac:cxnSpMkLst>
        </pc:cxnChg>
        <pc:cxnChg chg="mod">
          <ac:chgData name="hui xu" userId="70b675938bab3b5e" providerId="LiveId" clId="{AC82F9CA-29EB-4A10-8D17-494C097D2021}" dt="2020-09-13T12:19:40.015" v="8721" actId="2711"/>
          <ac:cxnSpMkLst>
            <pc:docMk/>
            <pc:sldMk cId="1016204777" sldId="331"/>
            <ac:cxnSpMk id="26" creationId="{00000000-0000-0000-0000-000000000000}"/>
          </ac:cxnSpMkLst>
        </pc:cxnChg>
        <pc:cxnChg chg="mod">
          <ac:chgData name="hui xu" userId="70b675938bab3b5e" providerId="LiveId" clId="{AC82F9CA-29EB-4A10-8D17-494C097D2021}" dt="2020-09-13T12:19:40.015" v="8721" actId="2711"/>
          <ac:cxnSpMkLst>
            <pc:docMk/>
            <pc:sldMk cId="1016204777" sldId="331"/>
            <ac:cxnSpMk id="47" creationId="{00000000-0000-0000-0000-000000000000}"/>
          </ac:cxnSpMkLst>
        </pc:cxnChg>
        <pc:cxnChg chg="mod">
          <ac:chgData name="hui xu" userId="70b675938bab3b5e" providerId="LiveId" clId="{AC82F9CA-29EB-4A10-8D17-494C097D2021}" dt="2020-09-13T12:19:40.015" v="8721" actId="2711"/>
          <ac:cxnSpMkLst>
            <pc:docMk/>
            <pc:sldMk cId="1016204777" sldId="331"/>
            <ac:cxnSpMk id="50" creationId="{00000000-0000-0000-0000-000000000000}"/>
          </ac:cxnSpMkLst>
        </pc:cxnChg>
        <pc:cxnChg chg="mod">
          <ac:chgData name="hui xu" userId="70b675938bab3b5e" providerId="LiveId" clId="{AC82F9CA-29EB-4A10-8D17-494C097D2021}" dt="2020-09-13T12:19:40.015" v="8721" actId="2711"/>
          <ac:cxnSpMkLst>
            <pc:docMk/>
            <pc:sldMk cId="1016204777" sldId="331"/>
            <ac:cxnSpMk id="55" creationId="{00000000-0000-0000-0000-000000000000}"/>
          </ac:cxnSpMkLst>
        </pc:cxnChg>
        <pc:cxnChg chg="mod">
          <ac:chgData name="hui xu" userId="70b675938bab3b5e" providerId="LiveId" clId="{AC82F9CA-29EB-4A10-8D17-494C097D2021}" dt="2020-09-13T12:19:40.015" v="8721" actId="2711"/>
          <ac:cxnSpMkLst>
            <pc:docMk/>
            <pc:sldMk cId="1016204777" sldId="331"/>
            <ac:cxnSpMk id="56" creationId="{00000000-0000-0000-0000-000000000000}"/>
          </ac:cxnSpMkLst>
        </pc:cxnChg>
        <pc:cxnChg chg="mod">
          <ac:chgData name="hui xu" userId="70b675938bab3b5e" providerId="LiveId" clId="{AC82F9CA-29EB-4A10-8D17-494C097D2021}" dt="2020-09-13T12:19:40.015" v="8721" actId="2711"/>
          <ac:cxnSpMkLst>
            <pc:docMk/>
            <pc:sldMk cId="1016204777" sldId="331"/>
            <ac:cxnSpMk id="62" creationId="{00000000-0000-0000-0000-000000000000}"/>
          </ac:cxnSpMkLst>
        </pc:cxnChg>
        <pc:cxnChg chg="mod">
          <ac:chgData name="hui xu" userId="70b675938bab3b5e" providerId="LiveId" clId="{AC82F9CA-29EB-4A10-8D17-494C097D2021}" dt="2020-09-13T12:19:40.015" v="8721" actId="2711"/>
          <ac:cxnSpMkLst>
            <pc:docMk/>
            <pc:sldMk cId="1016204777" sldId="331"/>
            <ac:cxnSpMk id="66" creationId="{00000000-0000-0000-0000-000000000000}"/>
          </ac:cxnSpMkLst>
        </pc:cxnChg>
        <pc:cxnChg chg="mod">
          <ac:chgData name="hui xu" userId="70b675938bab3b5e" providerId="LiveId" clId="{AC82F9CA-29EB-4A10-8D17-494C097D2021}" dt="2020-09-13T12:19:40.015" v="8721" actId="2711"/>
          <ac:cxnSpMkLst>
            <pc:docMk/>
            <pc:sldMk cId="1016204777" sldId="331"/>
            <ac:cxnSpMk id="69" creationId="{00000000-0000-0000-0000-000000000000}"/>
          </ac:cxnSpMkLst>
        </pc:cxnChg>
      </pc:sldChg>
      <pc:sldChg chg="del">
        <pc:chgData name="hui xu" userId="70b675938bab3b5e" providerId="LiveId" clId="{AC82F9CA-29EB-4A10-8D17-494C097D2021}" dt="2020-09-01T08:00:43.522" v="8170" actId="47"/>
        <pc:sldMkLst>
          <pc:docMk/>
          <pc:sldMk cId="1565389991" sldId="335"/>
        </pc:sldMkLst>
      </pc:sldChg>
      <pc:sldChg chg="modSp mod">
        <pc:chgData name="hui xu" userId="70b675938bab3b5e" providerId="LiveId" clId="{AC82F9CA-29EB-4A10-8D17-494C097D2021}" dt="2020-09-14T10:45:07.239" v="9105" actId="20577"/>
        <pc:sldMkLst>
          <pc:docMk/>
          <pc:sldMk cId="1360052802" sldId="336"/>
        </pc:sldMkLst>
        <pc:spChg chg="mod">
          <ac:chgData name="hui xu" userId="70b675938bab3b5e" providerId="LiveId" clId="{AC82F9CA-29EB-4A10-8D17-494C097D2021}" dt="2020-09-01T03:29:18.550" v="6372" actId="20577"/>
          <ac:spMkLst>
            <pc:docMk/>
            <pc:sldMk cId="1360052802" sldId="336"/>
            <ac:spMk id="1882114" creationId="{00000000-0000-0000-0000-000000000000}"/>
          </ac:spMkLst>
        </pc:spChg>
        <pc:spChg chg="mod">
          <ac:chgData name="hui xu" userId="70b675938bab3b5e" providerId="LiveId" clId="{AC82F9CA-29EB-4A10-8D17-494C097D2021}" dt="2020-09-14T10:45:07.239" v="9105" actId="20577"/>
          <ac:spMkLst>
            <pc:docMk/>
            <pc:sldMk cId="1360052802" sldId="336"/>
            <ac:spMk id="1882115" creationId="{00000000-0000-0000-0000-000000000000}"/>
          </ac:spMkLst>
        </pc:spChg>
      </pc:sldChg>
      <pc:sldChg chg="modSp mod">
        <pc:chgData name="hui xu" userId="70b675938bab3b5e" providerId="LiveId" clId="{AC82F9CA-29EB-4A10-8D17-494C097D2021}" dt="2020-09-01T05:34:47.462" v="6862" actId="20577"/>
        <pc:sldMkLst>
          <pc:docMk/>
          <pc:sldMk cId="1331736076" sldId="337"/>
        </pc:sldMkLst>
        <pc:spChg chg="mod">
          <ac:chgData name="hui xu" userId="70b675938bab3b5e" providerId="LiveId" clId="{AC82F9CA-29EB-4A10-8D17-494C097D2021}" dt="2020-09-01T05:27:17.165" v="6807" actId="2711"/>
          <ac:spMkLst>
            <pc:docMk/>
            <pc:sldMk cId="1331736076" sldId="337"/>
            <ac:spMk id="10" creationId="{00000000-0000-0000-0000-000000000000}"/>
          </ac:spMkLst>
        </pc:spChg>
        <pc:spChg chg="mod">
          <ac:chgData name="hui xu" userId="70b675938bab3b5e" providerId="LiveId" clId="{AC82F9CA-29EB-4A10-8D17-494C097D2021}" dt="2020-09-01T05:27:17.165" v="6807" actId="2711"/>
          <ac:spMkLst>
            <pc:docMk/>
            <pc:sldMk cId="1331736076" sldId="337"/>
            <ac:spMk id="11" creationId="{00000000-0000-0000-0000-000000000000}"/>
          </ac:spMkLst>
        </pc:spChg>
        <pc:spChg chg="mod">
          <ac:chgData name="hui xu" userId="70b675938bab3b5e" providerId="LiveId" clId="{AC82F9CA-29EB-4A10-8D17-494C097D2021}" dt="2020-09-01T05:27:17.165" v="6807" actId="2711"/>
          <ac:spMkLst>
            <pc:docMk/>
            <pc:sldMk cId="1331736076" sldId="337"/>
            <ac:spMk id="57" creationId="{00000000-0000-0000-0000-000000000000}"/>
          </ac:spMkLst>
        </pc:spChg>
        <pc:spChg chg="mod">
          <ac:chgData name="hui xu" userId="70b675938bab3b5e" providerId="LiveId" clId="{AC82F9CA-29EB-4A10-8D17-494C097D2021}" dt="2020-09-01T05:27:17.165" v="6807" actId="2711"/>
          <ac:spMkLst>
            <pc:docMk/>
            <pc:sldMk cId="1331736076" sldId="337"/>
            <ac:spMk id="60" creationId="{00000000-0000-0000-0000-000000000000}"/>
          </ac:spMkLst>
        </pc:spChg>
        <pc:spChg chg="mod">
          <ac:chgData name="hui xu" userId="70b675938bab3b5e" providerId="LiveId" clId="{AC82F9CA-29EB-4A10-8D17-494C097D2021}" dt="2020-09-01T05:27:17.165" v="6807" actId="2711"/>
          <ac:spMkLst>
            <pc:docMk/>
            <pc:sldMk cId="1331736076" sldId="337"/>
            <ac:spMk id="61" creationId="{00000000-0000-0000-0000-000000000000}"/>
          </ac:spMkLst>
        </pc:spChg>
        <pc:spChg chg="mod">
          <ac:chgData name="hui xu" userId="70b675938bab3b5e" providerId="LiveId" clId="{AC82F9CA-29EB-4A10-8D17-494C097D2021}" dt="2020-09-01T05:27:17.165" v="6807" actId="2711"/>
          <ac:spMkLst>
            <pc:docMk/>
            <pc:sldMk cId="1331736076" sldId="337"/>
            <ac:spMk id="62" creationId="{00000000-0000-0000-0000-000000000000}"/>
          </ac:spMkLst>
        </pc:spChg>
        <pc:spChg chg="mod">
          <ac:chgData name="hui xu" userId="70b675938bab3b5e" providerId="LiveId" clId="{AC82F9CA-29EB-4A10-8D17-494C097D2021}" dt="2020-09-01T05:27:17.165" v="6807" actId="2711"/>
          <ac:spMkLst>
            <pc:docMk/>
            <pc:sldMk cId="1331736076" sldId="337"/>
            <ac:spMk id="64" creationId="{00000000-0000-0000-0000-000000000000}"/>
          </ac:spMkLst>
        </pc:spChg>
        <pc:spChg chg="mod">
          <ac:chgData name="hui xu" userId="70b675938bab3b5e" providerId="LiveId" clId="{AC82F9CA-29EB-4A10-8D17-494C097D2021}" dt="2020-09-01T05:29:46.289" v="6815" actId="404"/>
          <ac:spMkLst>
            <pc:docMk/>
            <pc:sldMk cId="1331736076" sldId="337"/>
            <ac:spMk id="67" creationId="{00000000-0000-0000-0000-000000000000}"/>
          </ac:spMkLst>
        </pc:spChg>
        <pc:spChg chg="mod">
          <ac:chgData name="hui xu" userId="70b675938bab3b5e" providerId="LiveId" clId="{AC82F9CA-29EB-4A10-8D17-494C097D2021}" dt="2020-09-01T05:29:46.289" v="6815" actId="404"/>
          <ac:spMkLst>
            <pc:docMk/>
            <pc:sldMk cId="1331736076" sldId="337"/>
            <ac:spMk id="68" creationId="{00000000-0000-0000-0000-000000000000}"/>
          </ac:spMkLst>
        </pc:spChg>
        <pc:spChg chg="mod">
          <ac:chgData name="hui xu" userId="70b675938bab3b5e" providerId="LiveId" clId="{AC82F9CA-29EB-4A10-8D17-494C097D2021}" dt="2020-09-01T05:29:46.289" v="6815" actId="404"/>
          <ac:spMkLst>
            <pc:docMk/>
            <pc:sldMk cId="1331736076" sldId="337"/>
            <ac:spMk id="69" creationId="{00000000-0000-0000-0000-000000000000}"/>
          </ac:spMkLst>
        </pc:spChg>
        <pc:spChg chg="mod">
          <ac:chgData name="hui xu" userId="70b675938bab3b5e" providerId="LiveId" clId="{AC82F9CA-29EB-4A10-8D17-494C097D2021}" dt="2020-09-01T05:29:46.289" v="6815" actId="404"/>
          <ac:spMkLst>
            <pc:docMk/>
            <pc:sldMk cId="1331736076" sldId="337"/>
            <ac:spMk id="76" creationId="{00000000-0000-0000-0000-000000000000}"/>
          </ac:spMkLst>
        </pc:spChg>
        <pc:spChg chg="mod">
          <ac:chgData name="hui xu" userId="70b675938bab3b5e" providerId="LiveId" clId="{AC82F9CA-29EB-4A10-8D17-494C097D2021}" dt="2020-09-01T05:29:46.289" v="6815" actId="404"/>
          <ac:spMkLst>
            <pc:docMk/>
            <pc:sldMk cId="1331736076" sldId="337"/>
            <ac:spMk id="77" creationId="{00000000-0000-0000-0000-000000000000}"/>
          </ac:spMkLst>
        </pc:spChg>
        <pc:spChg chg="mod">
          <ac:chgData name="hui xu" userId="70b675938bab3b5e" providerId="LiveId" clId="{AC82F9CA-29EB-4A10-8D17-494C097D2021}" dt="2020-09-01T05:29:46.289" v="6815" actId="404"/>
          <ac:spMkLst>
            <pc:docMk/>
            <pc:sldMk cId="1331736076" sldId="337"/>
            <ac:spMk id="78" creationId="{00000000-0000-0000-0000-000000000000}"/>
          </ac:spMkLst>
        </pc:spChg>
        <pc:spChg chg="mod">
          <ac:chgData name="hui xu" userId="70b675938bab3b5e" providerId="LiveId" clId="{AC82F9CA-29EB-4A10-8D17-494C097D2021}" dt="2020-09-01T05:27:17.165" v="6807" actId="2711"/>
          <ac:spMkLst>
            <pc:docMk/>
            <pc:sldMk cId="1331736076" sldId="337"/>
            <ac:spMk id="79" creationId="{00000000-0000-0000-0000-000000000000}"/>
          </ac:spMkLst>
        </pc:spChg>
        <pc:spChg chg="mod">
          <ac:chgData name="hui xu" userId="70b675938bab3b5e" providerId="LiveId" clId="{AC82F9CA-29EB-4A10-8D17-494C097D2021}" dt="2020-09-01T05:27:17.165" v="6807" actId="2711"/>
          <ac:spMkLst>
            <pc:docMk/>
            <pc:sldMk cId="1331736076" sldId="337"/>
            <ac:spMk id="81" creationId="{00000000-0000-0000-0000-000000000000}"/>
          </ac:spMkLst>
        </pc:spChg>
        <pc:spChg chg="mod">
          <ac:chgData name="hui xu" userId="70b675938bab3b5e" providerId="LiveId" clId="{AC82F9CA-29EB-4A10-8D17-494C097D2021}" dt="2020-09-01T05:29:46.289" v="6815" actId="404"/>
          <ac:spMkLst>
            <pc:docMk/>
            <pc:sldMk cId="1331736076" sldId="337"/>
            <ac:spMk id="83" creationId="{00000000-0000-0000-0000-000000000000}"/>
          </ac:spMkLst>
        </pc:spChg>
        <pc:spChg chg="mod">
          <ac:chgData name="hui xu" userId="70b675938bab3b5e" providerId="LiveId" clId="{AC82F9CA-29EB-4A10-8D17-494C097D2021}" dt="2020-09-01T05:29:46.289" v="6815" actId="404"/>
          <ac:spMkLst>
            <pc:docMk/>
            <pc:sldMk cId="1331736076" sldId="337"/>
            <ac:spMk id="84" creationId="{00000000-0000-0000-0000-000000000000}"/>
          </ac:spMkLst>
        </pc:spChg>
        <pc:spChg chg="mod">
          <ac:chgData name="hui xu" userId="70b675938bab3b5e" providerId="LiveId" clId="{AC82F9CA-29EB-4A10-8D17-494C097D2021}" dt="2020-09-01T05:29:46.289" v="6815" actId="404"/>
          <ac:spMkLst>
            <pc:docMk/>
            <pc:sldMk cId="1331736076" sldId="337"/>
            <ac:spMk id="85" creationId="{00000000-0000-0000-0000-000000000000}"/>
          </ac:spMkLst>
        </pc:spChg>
        <pc:spChg chg="mod">
          <ac:chgData name="hui xu" userId="70b675938bab3b5e" providerId="LiveId" clId="{AC82F9CA-29EB-4A10-8D17-494C097D2021}" dt="2020-09-01T05:29:46.289" v="6815" actId="404"/>
          <ac:spMkLst>
            <pc:docMk/>
            <pc:sldMk cId="1331736076" sldId="337"/>
            <ac:spMk id="86" creationId="{00000000-0000-0000-0000-000000000000}"/>
          </ac:spMkLst>
        </pc:spChg>
        <pc:spChg chg="mod">
          <ac:chgData name="hui xu" userId="70b675938bab3b5e" providerId="LiveId" clId="{AC82F9CA-29EB-4A10-8D17-494C097D2021}" dt="2020-09-01T05:29:39.411" v="6813" actId="404"/>
          <ac:spMkLst>
            <pc:docMk/>
            <pc:sldMk cId="1331736076" sldId="337"/>
            <ac:spMk id="87" creationId="{00000000-0000-0000-0000-000000000000}"/>
          </ac:spMkLst>
        </pc:spChg>
        <pc:spChg chg="mod">
          <ac:chgData name="hui xu" userId="70b675938bab3b5e" providerId="LiveId" clId="{AC82F9CA-29EB-4A10-8D17-494C097D2021}" dt="2020-09-01T05:29:46.289" v="6815" actId="404"/>
          <ac:spMkLst>
            <pc:docMk/>
            <pc:sldMk cId="1331736076" sldId="337"/>
            <ac:spMk id="91" creationId="{00000000-0000-0000-0000-000000000000}"/>
          </ac:spMkLst>
        </pc:spChg>
        <pc:spChg chg="mod">
          <ac:chgData name="hui xu" userId="70b675938bab3b5e" providerId="LiveId" clId="{AC82F9CA-29EB-4A10-8D17-494C097D2021}" dt="2020-09-01T05:29:46.289" v="6815" actId="404"/>
          <ac:spMkLst>
            <pc:docMk/>
            <pc:sldMk cId="1331736076" sldId="337"/>
            <ac:spMk id="92" creationId="{00000000-0000-0000-0000-000000000000}"/>
          </ac:spMkLst>
        </pc:spChg>
        <pc:spChg chg="mod">
          <ac:chgData name="hui xu" userId="70b675938bab3b5e" providerId="LiveId" clId="{AC82F9CA-29EB-4A10-8D17-494C097D2021}" dt="2020-09-01T05:27:01.961" v="6806" actId="2711"/>
          <ac:spMkLst>
            <pc:docMk/>
            <pc:sldMk cId="1331736076" sldId="337"/>
            <ac:spMk id="1884163" creationId="{00000000-0000-0000-0000-000000000000}"/>
          </ac:spMkLst>
        </pc:spChg>
        <pc:spChg chg="mod">
          <ac:chgData name="hui xu" userId="70b675938bab3b5e" providerId="LiveId" clId="{AC82F9CA-29EB-4A10-8D17-494C097D2021}" dt="2020-09-01T05:27:01.961" v="6806" actId="2711"/>
          <ac:spMkLst>
            <pc:docMk/>
            <pc:sldMk cId="1331736076" sldId="337"/>
            <ac:spMk id="1884164" creationId="{00000000-0000-0000-0000-000000000000}"/>
          </ac:spMkLst>
        </pc:spChg>
        <pc:spChg chg="mod">
          <ac:chgData name="hui xu" userId="70b675938bab3b5e" providerId="LiveId" clId="{AC82F9CA-29EB-4A10-8D17-494C097D2021}" dt="2020-09-01T05:27:01.961" v="6806" actId="2711"/>
          <ac:spMkLst>
            <pc:docMk/>
            <pc:sldMk cId="1331736076" sldId="337"/>
            <ac:spMk id="1884165" creationId="{00000000-0000-0000-0000-000000000000}"/>
          </ac:spMkLst>
        </pc:spChg>
        <pc:spChg chg="mod">
          <ac:chgData name="hui xu" userId="70b675938bab3b5e" providerId="LiveId" clId="{AC82F9CA-29EB-4A10-8D17-494C097D2021}" dt="2020-09-01T05:27:01.961" v="6806" actId="2711"/>
          <ac:spMkLst>
            <pc:docMk/>
            <pc:sldMk cId="1331736076" sldId="337"/>
            <ac:spMk id="1884166" creationId="{00000000-0000-0000-0000-000000000000}"/>
          </ac:spMkLst>
        </pc:spChg>
        <pc:spChg chg="mod">
          <ac:chgData name="hui xu" userId="70b675938bab3b5e" providerId="LiveId" clId="{AC82F9CA-29EB-4A10-8D17-494C097D2021}" dt="2020-09-01T05:27:01.961" v="6806" actId="2711"/>
          <ac:spMkLst>
            <pc:docMk/>
            <pc:sldMk cId="1331736076" sldId="337"/>
            <ac:spMk id="1884167" creationId="{00000000-0000-0000-0000-000000000000}"/>
          </ac:spMkLst>
        </pc:spChg>
        <pc:spChg chg="mod">
          <ac:chgData name="hui xu" userId="70b675938bab3b5e" providerId="LiveId" clId="{AC82F9CA-29EB-4A10-8D17-494C097D2021}" dt="2020-09-01T05:27:01.961" v="6806" actId="2711"/>
          <ac:spMkLst>
            <pc:docMk/>
            <pc:sldMk cId="1331736076" sldId="337"/>
            <ac:spMk id="1884168" creationId="{00000000-0000-0000-0000-000000000000}"/>
          </ac:spMkLst>
        </pc:spChg>
        <pc:spChg chg="mod">
          <ac:chgData name="hui xu" userId="70b675938bab3b5e" providerId="LiveId" clId="{AC82F9CA-29EB-4A10-8D17-494C097D2021}" dt="2020-09-01T05:27:01.961" v="6806" actId="2711"/>
          <ac:spMkLst>
            <pc:docMk/>
            <pc:sldMk cId="1331736076" sldId="337"/>
            <ac:spMk id="1884169" creationId="{00000000-0000-0000-0000-000000000000}"/>
          </ac:spMkLst>
        </pc:spChg>
        <pc:spChg chg="mod">
          <ac:chgData name="hui xu" userId="70b675938bab3b5e" providerId="LiveId" clId="{AC82F9CA-29EB-4A10-8D17-494C097D2021}" dt="2020-09-01T05:27:01.961" v="6806" actId="2711"/>
          <ac:spMkLst>
            <pc:docMk/>
            <pc:sldMk cId="1331736076" sldId="337"/>
            <ac:spMk id="1884170" creationId="{00000000-0000-0000-0000-000000000000}"/>
          </ac:spMkLst>
        </pc:spChg>
        <pc:spChg chg="mod">
          <ac:chgData name="hui xu" userId="70b675938bab3b5e" providerId="LiveId" clId="{AC82F9CA-29EB-4A10-8D17-494C097D2021}" dt="2020-09-01T05:27:01.961" v="6806" actId="2711"/>
          <ac:spMkLst>
            <pc:docMk/>
            <pc:sldMk cId="1331736076" sldId="337"/>
            <ac:spMk id="1884171" creationId="{00000000-0000-0000-0000-000000000000}"/>
          </ac:spMkLst>
        </pc:spChg>
        <pc:spChg chg="mod">
          <ac:chgData name="hui xu" userId="70b675938bab3b5e" providerId="LiveId" clId="{AC82F9CA-29EB-4A10-8D17-494C097D2021}" dt="2020-09-01T05:27:01.961" v="6806" actId="2711"/>
          <ac:spMkLst>
            <pc:docMk/>
            <pc:sldMk cId="1331736076" sldId="337"/>
            <ac:spMk id="1884172" creationId="{00000000-0000-0000-0000-000000000000}"/>
          </ac:spMkLst>
        </pc:spChg>
        <pc:spChg chg="mod">
          <ac:chgData name="hui xu" userId="70b675938bab3b5e" providerId="LiveId" clId="{AC82F9CA-29EB-4A10-8D17-494C097D2021}" dt="2020-09-01T05:27:01.961" v="6806" actId="2711"/>
          <ac:spMkLst>
            <pc:docMk/>
            <pc:sldMk cId="1331736076" sldId="337"/>
            <ac:spMk id="1884173" creationId="{00000000-0000-0000-0000-000000000000}"/>
          </ac:spMkLst>
        </pc:spChg>
        <pc:spChg chg="mod">
          <ac:chgData name="hui xu" userId="70b675938bab3b5e" providerId="LiveId" clId="{AC82F9CA-29EB-4A10-8D17-494C097D2021}" dt="2020-09-01T05:34:47.462" v="6862" actId="20577"/>
          <ac:spMkLst>
            <pc:docMk/>
            <pc:sldMk cId="1331736076" sldId="337"/>
            <ac:spMk id="1884174" creationId="{00000000-0000-0000-0000-000000000000}"/>
          </ac:spMkLst>
        </pc:spChg>
        <pc:spChg chg="mod">
          <ac:chgData name="hui xu" userId="70b675938bab3b5e" providerId="LiveId" clId="{AC82F9CA-29EB-4A10-8D17-494C097D2021}" dt="2020-09-01T05:27:01.961" v="6806" actId="2711"/>
          <ac:spMkLst>
            <pc:docMk/>
            <pc:sldMk cId="1331736076" sldId="337"/>
            <ac:spMk id="1884176" creationId="{00000000-0000-0000-0000-000000000000}"/>
          </ac:spMkLst>
        </pc:spChg>
        <pc:spChg chg="mod">
          <ac:chgData name="hui xu" userId="70b675938bab3b5e" providerId="LiveId" clId="{AC82F9CA-29EB-4A10-8D17-494C097D2021}" dt="2020-09-01T05:27:01.961" v="6806" actId="2711"/>
          <ac:spMkLst>
            <pc:docMk/>
            <pc:sldMk cId="1331736076" sldId="337"/>
            <ac:spMk id="1884177" creationId="{00000000-0000-0000-0000-000000000000}"/>
          </ac:spMkLst>
        </pc:spChg>
        <pc:spChg chg="mod">
          <ac:chgData name="hui xu" userId="70b675938bab3b5e" providerId="LiveId" clId="{AC82F9CA-29EB-4A10-8D17-494C097D2021}" dt="2020-09-01T05:27:01.961" v="6806" actId="2711"/>
          <ac:spMkLst>
            <pc:docMk/>
            <pc:sldMk cId="1331736076" sldId="337"/>
            <ac:spMk id="1884178" creationId="{00000000-0000-0000-0000-000000000000}"/>
          </ac:spMkLst>
        </pc:spChg>
        <pc:spChg chg="mod">
          <ac:chgData name="hui xu" userId="70b675938bab3b5e" providerId="LiveId" clId="{AC82F9CA-29EB-4A10-8D17-494C097D2021}" dt="2020-09-01T05:27:01.961" v="6806" actId="2711"/>
          <ac:spMkLst>
            <pc:docMk/>
            <pc:sldMk cId="1331736076" sldId="337"/>
            <ac:spMk id="1884179" creationId="{00000000-0000-0000-0000-000000000000}"/>
          </ac:spMkLst>
        </pc:spChg>
        <pc:spChg chg="mod">
          <ac:chgData name="hui xu" userId="70b675938bab3b5e" providerId="LiveId" clId="{AC82F9CA-29EB-4A10-8D17-494C097D2021}" dt="2020-09-01T05:27:01.961" v="6806" actId="2711"/>
          <ac:spMkLst>
            <pc:docMk/>
            <pc:sldMk cId="1331736076" sldId="337"/>
            <ac:spMk id="1884180" creationId="{00000000-0000-0000-0000-000000000000}"/>
          </ac:spMkLst>
        </pc:spChg>
        <pc:spChg chg="mod">
          <ac:chgData name="hui xu" userId="70b675938bab3b5e" providerId="LiveId" clId="{AC82F9CA-29EB-4A10-8D17-494C097D2021}" dt="2020-09-01T05:27:01.961" v="6806" actId="2711"/>
          <ac:spMkLst>
            <pc:docMk/>
            <pc:sldMk cId="1331736076" sldId="337"/>
            <ac:spMk id="1884181" creationId="{00000000-0000-0000-0000-000000000000}"/>
          </ac:spMkLst>
        </pc:spChg>
        <pc:spChg chg="mod">
          <ac:chgData name="hui xu" userId="70b675938bab3b5e" providerId="LiveId" clId="{AC82F9CA-29EB-4A10-8D17-494C097D2021}" dt="2020-09-01T05:27:01.961" v="6806" actId="2711"/>
          <ac:spMkLst>
            <pc:docMk/>
            <pc:sldMk cId="1331736076" sldId="337"/>
            <ac:spMk id="1884182" creationId="{00000000-0000-0000-0000-000000000000}"/>
          </ac:spMkLst>
        </pc:spChg>
        <pc:spChg chg="mod">
          <ac:chgData name="hui xu" userId="70b675938bab3b5e" providerId="LiveId" clId="{AC82F9CA-29EB-4A10-8D17-494C097D2021}" dt="2020-09-01T05:27:01.961" v="6806" actId="2711"/>
          <ac:spMkLst>
            <pc:docMk/>
            <pc:sldMk cId="1331736076" sldId="337"/>
            <ac:spMk id="1884183" creationId="{00000000-0000-0000-0000-000000000000}"/>
          </ac:spMkLst>
        </pc:spChg>
        <pc:spChg chg="mod">
          <ac:chgData name="hui xu" userId="70b675938bab3b5e" providerId="LiveId" clId="{AC82F9CA-29EB-4A10-8D17-494C097D2021}" dt="2020-09-01T05:27:01.961" v="6806" actId="2711"/>
          <ac:spMkLst>
            <pc:docMk/>
            <pc:sldMk cId="1331736076" sldId="337"/>
            <ac:spMk id="1884184" creationId="{00000000-0000-0000-0000-000000000000}"/>
          </ac:spMkLst>
        </pc:spChg>
        <pc:spChg chg="mod">
          <ac:chgData name="hui xu" userId="70b675938bab3b5e" providerId="LiveId" clId="{AC82F9CA-29EB-4A10-8D17-494C097D2021}" dt="2020-09-01T05:27:01.961" v="6806" actId="2711"/>
          <ac:spMkLst>
            <pc:docMk/>
            <pc:sldMk cId="1331736076" sldId="337"/>
            <ac:spMk id="1884185" creationId="{00000000-0000-0000-0000-000000000000}"/>
          </ac:spMkLst>
        </pc:spChg>
        <pc:spChg chg="mod">
          <ac:chgData name="hui xu" userId="70b675938bab3b5e" providerId="LiveId" clId="{AC82F9CA-29EB-4A10-8D17-494C097D2021}" dt="2020-09-01T05:27:01.961" v="6806" actId="2711"/>
          <ac:spMkLst>
            <pc:docMk/>
            <pc:sldMk cId="1331736076" sldId="337"/>
            <ac:spMk id="1884186" creationId="{00000000-0000-0000-0000-000000000000}"/>
          </ac:spMkLst>
        </pc:spChg>
        <pc:spChg chg="mod">
          <ac:chgData name="hui xu" userId="70b675938bab3b5e" providerId="LiveId" clId="{AC82F9CA-29EB-4A10-8D17-494C097D2021}" dt="2020-09-01T05:33:25.852" v="6830" actId="21"/>
          <ac:spMkLst>
            <pc:docMk/>
            <pc:sldMk cId="1331736076" sldId="337"/>
            <ac:spMk id="1884187" creationId="{00000000-0000-0000-0000-000000000000}"/>
          </ac:spMkLst>
        </pc:spChg>
        <pc:spChg chg="mod">
          <ac:chgData name="hui xu" userId="70b675938bab3b5e" providerId="LiveId" clId="{AC82F9CA-29EB-4A10-8D17-494C097D2021}" dt="2020-09-01T03:32:46.719" v="6547" actId="20577"/>
          <ac:spMkLst>
            <pc:docMk/>
            <pc:sldMk cId="1331736076" sldId="337"/>
            <ac:spMk id="1884188" creationId="{00000000-0000-0000-0000-000000000000}"/>
          </ac:spMkLst>
        </pc:spChg>
        <pc:spChg chg="mod">
          <ac:chgData name="hui xu" userId="70b675938bab3b5e" providerId="LiveId" clId="{AC82F9CA-29EB-4A10-8D17-494C097D2021}" dt="2020-09-01T05:27:17.165" v="6807" actId="2711"/>
          <ac:spMkLst>
            <pc:docMk/>
            <pc:sldMk cId="1331736076" sldId="337"/>
            <ac:spMk id="1884189" creationId="{00000000-0000-0000-0000-000000000000}"/>
          </ac:spMkLst>
        </pc:spChg>
        <pc:spChg chg="mod">
          <ac:chgData name="hui xu" userId="70b675938bab3b5e" providerId="LiveId" clId="{AC82F9CA-29EB-4A10-8D17-494C097D2021}" dt="2020-09-01T05:27:17.165" v="6807" actId="2711"/>
          <ac:spMkLst>
            <pc:docMk/>
            <pc:sldMk cId="1331736076" sldId="337"/>
            <ac:spMk id="1884192" creationId="{00000000-0000-0000-0000-000000000000}"/>
          </ac:spMkLst>
        </pc:spChg>
        <pc:grpChg chg="mod">
          <ac:chgData name="hui xu" userId="70b675938bab3b5e" providerId="LiveId" clId="{AC82F9CA-29EB-4A10-8D17-494C097D2021}" dt="2020-09-01T05:27:17.165" v="6807" actId="2711"/>
          <ac:grpSpMkLst>
            <pc:docMk/>
            <pc:sldMk cId="1331736076" sldId="337"/>
            <ac:grpSpMk id="2" creationId="{00000000-0000-0000-0000-000000000000}"/>
          </ac:grpSpMkLst>
        </pc:grpChg>
        <pc:grpChg chg="mod">
          <ac:chgData name="hui xu" userId="70b675938bab3b5e" providerId="LiveId" clId="{AC82F9CA-29EB-4A10-8D17-494C097D2021}" dt="2020-09-01T05:27:17.165" v="6807" actId="2711"/>
          <ac:grpSpMkLst>
            <pc:docMk/>
            <pc:sldMk cId="1331736076" sldId="337"/>
            <ac:grpSpMk id="3" creationId="{00000000-0000-0000-0000-000000000000}"/>
          </ac:grpSpMkLst>
        </pc:grpChg>
        <pc:grpChg chg="mod">
          <ac:chgData name="hui xu" userId="70b675938bab3b5e" providerId="LiveId" clId="{AC82F9CA-29EB-4A10-8D17-494C097D2021}" dt="2020-09-01T05:27:17.165" v="6807" actId="2711"/>
          <ac:grpSpMkLst>
            <pc:docMk/>
            <pc:sldMk cId="1331736076" sldId="337"/>
            <ac:grpSpMk id="72" creationId="{00000000-0000-0000-0000-000000000000}"/>
          </ac:grpSpMkLst>
        </pc:grpChg>
        <pc:picChg chg="mod">
          <ac:chgData name="hui xu" userId="70b675938bab3b5e" providerId="LiveId" clId="{AC82F9CA-29EB-4A10-8D17-494C097D2021}" dt="2020-09-01T05:27:17.165" v="6807" actId="2711"/>
          <ac:picMkLst>
            <pc:docMk/>
            <pc:sldMk cId="1331736076" sldId="337"/>
            <ac:picMk id="53" creationId="{00000000-0000-0000-0000-000000000000}"/>
          </ac:picMkLst>
        </pc:picChg>
        <pc:picChg chg="mod">
          <ac:chgData name="hui xu" userId="70b675938bab3b5e" providerId="LiveId" clId="{AC82F9CA-29EB-4A10-8D17-494C097D2021}" dt="2020-09-01T05:27:17.165" v="6807" actId="2711"/>
          <ac:picMkLst>
            <pc:docMk/>
            <pc:sldMk cId="1331736076" sldId="337"/>
            <ac:picMk id="54" creationId="{00000000-0000-0000-0000-000000000000}"/>
          </ac:picMkLst>
        </pc:picChg>
        <pc:picChg chg="mod">
          <ac:chgData name="hui xu" userId="70b675938bab3b5e" providerId="LiveId" clId="{AC82F9CA-29EB-4A10-8D17-494C097D2021}" dt="2020-09-01T05:27:17.165" v="6807" actId="2711"/>
          <ac:picMkLst>
            <pc:docMk/>
            <pc:sldMk cId="1331736076" sldId="337"/>
            <ac:picMk id="55" creationId="{00000000-0000-0000-0000-000000000000}"/>
          </ac:picMkLst>
        </pc:picChg>
        <pc:picChg chg="mod">
          <ac:chgData name="hui xu" userId="70b675938bab3b5e" providerId="LiveId" clId="{AC82F9CA-29EB-4A10-8D17-494C097D2021}" dt="2020-09-01T05:27:17.165" v="6807" actId="2711"/>
          <ac:picMkLst>
            <pc:docMk/>
            <pc:sldMk cId="1331736076" sldId="337"/>
            <ac:picMk id="56" creationId="{00000000-0000-0000-0000-000000000000}"/>
          </ac:picMkLst>
        </pc:picChg>
        <pc:picChg chg="mod">
          <ac:chgData name="hui xu" userId="70b675938bab3b5e" providerId="LiveId" clId="{AC82F9CA-29EB-4A10-8D17-494C097D2021}" dt="2020-09-01T05:27:17.165" v="6807" actId="2711"/>
          <ac:picMkLst>
            <pc:docMk/>
            <pc:sldMk cId="1331736076" sldId="337"/>
            <ac:picMk id="58" creationId="{00000000-0000-0000-0000-000000000000}"/>
          </ac:picMkLst>
        </pc:picChg>
        <pc:picChg chg="mod">
          <ac:chgData name="hui xu" userId="70b675938bab3b5e" providerId="LiveId" clId="{AC82F9CA-29EB-4A10-8D17-494C097D2021}" dt="2020-09-01T05:29:39.411" v="6813" actId="404"/>
          <ac:picMkLst>
            <pc:docMk/>
            <pc:sldMk cId="1331736076" sldId="337"/>
            <ac:picMk id="66" creationId="{00000000-0000-0000-0000-000000000000}"/>
          </ac:picMkLst>
        </pc:picChg>
        <pc:picChg chg="mod">
          <ac:chgData name="hui xu" userId="70b675938bab3b5e" providerId="LiveId" clId="{AC82F9CA-29EB-4A10-8D17-494C097D2021}" dt="2020-09-01T05:29:39.411" v="6813" actId="404"/>
          <ac:picMkLst>
            <pc:docMk/>
            <pc:sldMk cId="1331736076" sldId="337"/>
            <ac:picMk id="75" creationId="{00000000-0000-0000-0000-000000000000}"/>
          </ac:picMkLst>
        </pc:picChg>
        <pc:picChg chg="mod">
          <ac:chgData name="hui xu" userId="70b675938bab3b5e" providerId="LiveId" clId="{AC82F9CA-29EB-4A10-8D17-494C097D2021}" dt="2020-09-01T05:27:17.165" v="6807" actId="2711"/>
          <ac:picMkLst>
            <pc:docMk/>
            <pc:sldMk cId="1331736076" sldId="337"/>
            <ac:picMk id="80" creationId="{00000000-0000-0000-0000-000000000000}"/>
          </ac:picMkLst>
        </pc:picChg>
        <pc:picChg chg="mod">
          <ac:chgData name="hui xu" userId="70b675938bab3b5e" providerId="LiveId" clId="{AC82F9CA-29EB-4A10-8D17-494C097D2021}" dt="2020-09-01T05:27:17.165" v="6807" actId="2711"/>
          <ac:picMkLst>
            <pc:docMk/>
            <pc:sldMk cId="1331736076" sldId="337"/>
            <ac:picMk id="82" creationId="{00000000-0000-0000-0000-000000000000}"/>
          </ac:picMkLst>
        </pc:picChg>
        <pc:picChg chg="mod">
          <ac:chgData name="hui xu" userId="70b675938bab3b5e" providerId="LiveId" clId="{AC82F9CA-29EB-4A10-8D17-494C097D2021}" dt="2020-09-01T05:27:17.165" v="6807" actId="2711"/>
          <ac:picMkLst>
            <pc:docMk/>
            <pc:sldMk cId="1331736076" sldId="337"/>
            <ac:picMk id="88" creationId="{00000000-0000-0000-0000-000000000000}"/>
          </ac:picMkLst>
        </pc:picChg>
        <pc:picChg chg="mod">
          <ac:chgData name="hui xu" userId="70b675938bab3b5e" providerId="LiveId" clId="{AC82F9CA-29EB-4A10-8D17-494C097D2021}" dt="2020-09-01T05:27:17.165" v="6807" actId="2711"/>
          <ac:picMkLst>
            <pc:docMk/>
            <pc:sldMk cId="1331736076" sldId="337"/>
            <ac:picMk id="89" creationId="{00000000-0000-0000-0000-000000000000}"/>
          </ac:picMkLst>
        </pc:picChg>
        <pc:picChg chg="mod">
          <ac:chgData name="hui xu" userId="70b675938bab3b5e" providerId="LiveId" clId="{AC82F9CA-29EB-4A10-8D17-494C097D2021}" dt="2020-09-01T05:27:17.165" v="6807" actId="2711"/>
          <ac:picMkLst>
            <pc:docMk/>
            <pc:sldMk cId="1331736076" sldId="337"/>
            <ac:picMk id="90" creationId="{00000000-0000-0000-0000-000000000000}"/>
          </ac:picMkLst>
        </pc:picChg>
        <pc:picChg chg="mod">
          <ac:chgData name="hui xu" userId="70b675938bab3b5e" providerId="LiveId" clId="{AC82F9CA-29EB-4A10-8D17-494C097D2021}" dt="2020-09-01T05:27:17.165" v="6807" actId="2711"/>
          <ac:picMkLst>
            <pc:docMk/>
            <pc:sldMk cId="1331736076" sldId="337"/>
            <ac:picMk id="1026" creationId="{00000000-0000-0000-0000-000000000000}"/>
          </ac:picMkLst>
        </pc:picChg>
        <pc:picChg chg="mod">
          <ac:chgData name="hui xu" userId="70b675938bab3b5e" providerId="LiveId" clId="{AC82F9CA-29EB-4A10-8D17-494C097D2021}" dt="2020-09-01T05:27:17.165" v="6807" actId="2711"/>
          <ac:picMkLst>
            <pc:docMk/>
            <pc:sldMk cId="1331736076" sldId="337"/>
            <ac:picMk id="1884210" creationId="{00000000-0000-0000-0000-000000000000}"/>
          </ac:picMkLst>
        </pc:picChg>
      </pc:sldChg>
      <pc:sldChg chg="modSp del mod">
        <pc:chgData name="hui xu" userId="70b675938bab3b5e" providerId="LiveId" clId="{AC82F9CA-29EB-4A10-8D17-494C097D2021}" dt="2020-09-01T05:37:28.800" v="6947" actId="47"/>
        <pc:sldMkLst>
          <pc:docMk/>
          <pc:sldMk cId="3018774589" sldId="338"/>
        </pc:sldMkLst>
        <pc:spChg chg="mod">
          <ac:chgData name="hui xu" userId="70b675938bab3b5e" providerId="LiveId" clId="{AC82F9CA-29EB-4A10-8D17-494C097D2021}" dt="2020-09-01T03:32:55.890" v="6556" actId="20577"/>
          <ac:spMkLst>
            <pc:docMk/>
            <pc:sldMk cId="3018774589" sldId="338"/>
            <ac:spMk id="1894402" creationId="{00000000-0000-0000-0000-000000000000}"/>
          </ac:spMkLst>
        </pc:spChg>
        <pc:spChg chg="mod">
          <ac:chgData name="hui xu" userId="70b675938bab3b5e" providerId="LiveId" clId="{AC82F9CA-29EB-4A10-8D17-494C097D2021}" dt="2020-09-01T05:37:11.256" v="6946" actId="20577"/>
          <ac:spMkLst>
            <pc:docMk/>
            <pc:sldMk cId="3018774589" sldId="338"/>
            <ac:spMk id="1894403" creationId="{00000000-0000-0000-0000-000000000000}"/>
          </ac:spMkLst>
        </pc:spChg>
      </pc:sldChg>
      <pc:sldChg chg="del">
        <pc:chgData name="hui xu" userId="70b675938bab3b5e" providerId="LiveId" clId="{AC82F9CA-29EB-4A10-8D17-494C097D2021}" dt="2020-09-01T05:37:51.054" v="6948" actId="47"/>
        <pc:sldMkLst>
          <pc:docMk/>
          <pc:sldMk cId="310480452" sldId="339"/>
        </pc:sldMkLst>
      </pc:sldChg>
      <pc:sldChg chg="delSp del mod">
        <pc:chgData name="hui xu" userId="70b675938bab3b5e" providerId="LiveId" clId="{AC82F9CA-29EB-4A10-8D17-494C097D2021}" dt="2020-09-01T05:38:15.918" v="6950" actId="47"/>
        <pc:sldMkLst>
          <pc:docMk/>
          <pc:sldMk cId="2247277873" sldId="341"/>
        </pc:sldMkLst>
        <pc:spChg chg="del">
          <ac:chgData name="hui xu" userId="70b675938bab3b5e" providerId="LiveId" clId="{AC82F9CA-29EB-4A10-8D17-494C097D2021}" dt="2020-09-01T05:37:56.058" v="6949" actId="478"/>
          <ac:spMkLst>
            <pc:docMk/>
            <pc:sldMk cId="2247277873" sldId="341"/>
            <ac:spMk id="6" creationId="{00000000-0000-0000-0000-000000000000}"/>
          </ac:spMkLst>
        </pc:spChg>
      </pc:sldChg>
      <pc:sldChg chg="addSp delSp modSp mod">
        <pc:chgData name="hui xu" userId="70b675938bab3b5e" providerId="LiveId" clId="{AC82F9CA-29EB-4A10-8D17-494C097D2021}" dt="2020-08-31T08:08:45.183" v="2444" actId="14100"/>
        <pc:sldMkLst>
          <pc:docMk/>
          <pc:sldMk cId="1830176529" sldId="342"/>
        </pc:sldMkLst>
        <pc:spChg chg="del mod">
          <ac:chgData name="hui xu" userId="70b675938bab3b5e" providerId="LiveId" clId="{AC82F9CA-29EB-4A10-8D17-494C097D2021}" dt="2020-08-31T07:43:17.468" v="1870" actId="478"/>
          <ac:spMkLst>
            <pc:docMk/>
            <pc:sldMk cId="1830176529" sldId="342"/>
            <ac:spMk id="2" creationId="{00000000-0000-0000-0000-000000000000}"/>
          </ac:spMkLst>
        </pc:spChg>
        <pc:spChg chg="mod">
          <ac:chgData name="hui xu" userId="70b675938bab3b5e" providerId="LiveId" clId="{AC82F9CA-29EB-4A10-8D17-494C097D2021}" dt="2020-08-31T07:43:34.486" v="1876" actId="2711"/>
          <ac:spMkLst>
            <pc:docMk/>
            <pc:sldMk cId="1830176529" sldId="342"/>
            <ac:spMk id="40" creationId="{00000000-0000-0000-0000-000000000000}"/>
          </ac:spMkLst>
        </pc:spChg>
        <pc:spChg chg="add mod">
          <ac:chgData name="hui xu" userId="70b675938bab3b5e" providerId="LiveId" clId="{AC82F9CA-29EB-4A10-8D17-494C097D2021}" dt="2020-08-31T08:08:45.183" v="2444" actId="14100"/>
          <ac:spMkLst>
            <pc:docMk/>
            <pc:sldMk cId="1830176529" sldId="342"/>
            <ac:spMk id="77" creationId="{F4338F87-EB39-4521-9FF5-8FD1D3544DAC}"/>
          </ac:spMkLst>
        </pc:spChg>
        <pc:spChg chg="mod">
          <ac:chgData name="hui xu" userId="70b675938bab3b5e" providerId="LiveId" clId="{AC82F9CA-29EB-4A10-8D17-494C097D2021}" dt="2020-08-31T07:49:01.151" v="1973"/>
          <ac:spMkLst>
            <pc:docMk/>
            <pc:sldMk cId="1830176529" sldId="342"/>
            <ac:spMk id="183" creationId="{00000000-0000-0000-0000-000000000000}"/>
          </ac:spMkLst>
        </pc:spChg>
        <pc:spChg chg="mod">
          <ac:chgData name="hui xu" userId="70b675938bab3b5e" providerId="LiveId" clId="{AC82F9CA-29EB-4A10-8D17-494C097D2021}" dt="2020-08-31T07:48:55.679" v="1970" actId="14100"/>
          <ac:spMkLst>
            <pc:docMk/>
            <pc:sldMk cId="1830176529" sldId="342"/>
            <ac:spMk id="187" creationId="{00000000-0000-0000-0000-000000000000}"/>
          </ac:spMkLst>
        </pc:spChg>
        <pc:spChg chg="mod">
          <ac:chgData name="hui xu" userId="70b675938bab3b5e" providerId="LiveId" clId="{AC82F9CA-29EB-4A10-8D17-494C097D2021}" dt="2020-08-31T07:49:29.951" v="1991" actId="14100"/>
          <ac:spMkLst>
            <pc:docMk/>
            <pc:sldMk cId="1830176529" sldId="342"/>
            <ac:spMk id="191" creationId="{00000000-0000-0000-0000-000000000000}"/>
          </ac:spMkLst>
        </pc:spChg>
      </pc:sldChg>
      <pc:sldChg chg="modSp mod">
        <pc:chgData name="hui xu" userId="70b675938bab3b5e" providerId="LiveId" clId="{AC82F9CA-29EB-4A10-8D17-494C097D2021}" dt="2020-09-14T10:15:55.481" v="8753" actId="948"/>
        <pc:sldMkLst>
          <pc:docMk/>
          <pc:sldMk cId="507231932" sldId="343"/>
        </pc:sldMkLst>
        <pc:spChg chg="mod">
          <ac:chgData name="hui xu" userId="70b675938bab3b5e" providerId="LiveId" clId="{AC82F9CA-29EB-4A10-8D17-494C097D2021}" dt="2020-09-14T10:15:55.481" v="8753" actId="948"/>
          <ac:spMkLst>
            <pc:docMk/>
            <pc:sldMk cId="507231932" sldId="343"/>
            <ac:spMk id="3" creationId="{00000000-0000-0000-0000-000000000000}"/>
          </ac:spMkLst>
        </pc:spChg>
      </pc:sldChg>
      <pc:sldChg chg="modSp mod">
        <pc:chgData name="hui xu" userId="70b675938bab3b5e" providerId="LiveId" clId="{AC82F9CA-29EB-4A10-8D17-494C097D2021}" dt="2020-09-14T10:15:47.185" v="8752" actId="948"/>
        <pc:sldMkLst>
          <pc:docMk/>
          <pc:sldMk cId="3725121320" sldId="344"/>
        </pc:sldMkLst>
        <pc:spChg chg="mod">
          <ac:chgData name="hui xu" userId="70b675938bab3b5e" providerId="LiveId" clId="{AC82F9CA-29EB-4A10-8D17-494C097D2021}" dt="2020-09-14T10:15:47.185" v="8752" actId="948"/>
          <ac:spMkLst>
            <pc:docMk/>
            <pc:sldMk cId="3725121320" sldId="344"/>
            <ac:spMk id="5" creationId="{00000000-0000-0000-0000-000000000000}"/>
          </ac:spMkLst>
        </pc:spChg>
      </pc:sldChg>
      <pc:sldChg chg="modSp mod modAnim">
        <pc:chgData name="hui xu" userId="70b675938bab3b5e" providerId="LiveId" clId="{AC82F9CA-29EB-4A10-8D17-494C097D2021}" dt="2020-09-14T10:38:03.309" v="8927"/>
        <pc:sldMkLst>
          <pc:docMk/>
          <pc:sldMk cId="3035110303" sldId="345"/>
        </pc:sldMkLst>
        <pc:spChg chg="mod">
          <ac:chgData name="hui xu" userId="70b675938bab3b5e" providerId="LiveId" clId="{AC82F9CA-29EB-4A10-8D17-494C097D2021}" dt="2020-08-31T08:08:52.025" v="2445" actId="14100"/>
          <ac:spMkLst>
            <pc:docMk/>
            <pc:sldMk cId="3035110303" sldId="345"/>
            <ac:spMk id="2" creationId="{00000000-0000-0000-0000-000000000000}"/>
          </ac:spMkLst>
        </pc:spChg>
        <pc:spChg chg="mod">
          <ac:chgData name="hui xu" userId="70b675938bab3b5e" providerId="LiveId" clId="{AC82F9CA-29EB-4A10-8D17-494C097D2021}" dt="2020-09-14T10:38:03.309" v="8927"/>
          <ac:spMkLst>
            <pc:docMk/>
            <pc:sldMk cId="3035110303" sldId="345"/>
            <ac:spMk id="69" creationId="{00000000-0000-0000-0000-000000000000}"/>
          </ac:spMkLst>
        </pc:spChg>
      </pc:sldChg>
      <pc:sldChg chg="modSp mod">
        <pc:chgData name="hui xu" userId="70b675938bab3b5e" providerId="LiveId" clId="{AC82F9CA-29EB-4A10-8D17-494C097D2021}" dt="2020-09-14T11:32:23.762" v="9143" actId="20577"/>
        <pc:sldMkLst>
          <pc:docMk/>
          <pc:sldMk cId="628159536" sldId="440"/>
        </pc:sldMkLst>
        <pc:spChg chg="mod">
          <ac:chgData name="hui xu" userId="70b675938bab3b5e" providerId="LiveId" clId="{AC82F9CA-29EB-4A10-8D17-494C097D2021}" dt="2020-09-14T11:32:23.762" v="9143" actId="20577"/>
          <ac:spMkLst>
            <pc:docMk/>
            <pc:sldMk cId="628159536" sldId="440"/>
            <ac:spMk id="2" creationId="{4950BAC3-DB9E-4F56-9632-0D9564AEDBF9}"/>
          </ac:spMkLst>
        </pc:spChg>
      </pc:sldChg>
      <pc:sldChg chg="addSp delSp modSp mod">
        <pc:chgData name="hui xu" userId="70b675938bab3b5e" providerId="LiveId" clId="{AC82F9CA-29EB-4A10-8D17-494C097D2021}" dt="2020-09-01T04:46:27.123" v="6573" actId="1036"/>
        <pc:sldMkLst>
          <pc:docMk/>
          <pc:sldMk cId="3080263152" sldId="444"/>
        </pc:sldMkLst>
        <pc:spChg chg="mod">
          <ac:chgData name="hui xu" userId="70b675938bab3b5e" providerId="LiveId" clId="{AC82F9CA-29EB-4A10-8D17-494C097D2021}" dt="2020-09-01T00:23:55.525" v="3384" actId="20577"/>
          <ac:spMkLst>
            <pc:docMk/>
            <pc:sldMk cId="3080263152" sldId="444"/>
            <ac:spMk id="2" creationId="{00000000-0000-0000-0000-000000000000}"/>
          </ac:spMkLst>
        </pc:spChg>
        <pc:spChg chg="del mod">
          <ac:chgData name="hui xu" userId="70b675938bab3b5e" providerId="LiveId" clId="{AC82F9CA-29EB-4A10-8D17-494C097D2021}" dt="2020-09-01T00:39:57.577" v="3437" actId="478"/>
          <ac:spMkLst>
            <pc:docMk/>
            <pc:sldMk cId="3080263152" sldId="444"/>
            <ac:spMk id="3" creationId="{00000000-0000-0000-0000-000000000000}"/>
          </ac:spMkLst>
        </pc:spChg>
        <pc:spChg chg="add mod">
          <ac:chgData name="hui xu" userId="70b675938bab3b5e" providerId="LiveId" clId="{AC82F9CA-29EB-4A10-8D17-494C097D2021}" dt="2020-09-01T00:44:33.267" v="3486" actId="1076"/>
          <ac:spMkLst>
            <pc:docMk/>
            <pc:sldMk cId="3080263152" sldId="444"/>
            <ac:spMk id="4" creationId="{F8014E90-ACD7-4726-A152-D423AABF0241}"/>
          </ac:spMkLst>
        </pc:spChg>
        <pc:spChg chg="add mod">
          <ac:chgData name="hui xu" userId="70b675938bab3b5e" providerId="LiveId" clId="{AC82F9CA-29EB-4A10-8D17-494C097D2021}" dt="2020-09-01T04:46:22.660" v="6571" actId="1035"/>
          <ac:spMkLst>
            <pc:docMk/>
            <pc:sldMk cId="3080263152" sldId="444"/>
            <ac:spMk id="5" creationId="{827F5464-286B-41DC-BF56-AE276C34E5EF}"/>
          </ac:spMkLst>
        </pc:spChg>
        <pc:spChg chg="add del">
          <ac:chgData name="hui xu" userId="70b675938bab3b5e" providerId="LiveId" clId="{AC82F9CA-29EB-4A10-8D17-494C097D2021}" dt="2020-09-01T00:39:19.855" v="3421" actId="22"/>
          <ac:spMkLst>
            <pc:docMk/>
            <pc:sldMk cId="3080263152" sldId="444"/>
            <ac:spMk id="8" creationId="{9FE1DF56-847D-49EE-BD4F-30FD5506DA7C}"/>
          </ac:spMkLst>
        </pc:spChg>
        <pc:spChg chg="add mod">
          <ac:chgData name="hui xu" userId="70b675938bab3b5e" providerId="LiveId" clId="{AC82F9CA-29EB-4A10-8D17-494C097D2021}" dt="2020-09-01T00:46:44.030" v="3580" actId="1035"/>
          <ac:spMkLst>
            <pc:docMk/>
            <pc:sldMk cId="3080263152" sldId="444"/>
            <ac:spMk id="10" creationId="{C6022BC4-763E-45C0-A6C6-ECF63B6DF4C4}"/>
          </ac:spMkLst>
        </pc:spChg>
        <pc:spChg chg="add del mod">
          <ac:chgData name="hui xu" userId="70b675938bab3b5e" providerId="LiveId" clId="{AC82F9CA-29EB-4A10-8D17-494C097D2021}" dt="2020-09-01T00:39:43.888" v="3430" actId="22"/>
          <ac:spMkLst>
            <pc:docMk/>
            <pc:sldMk cId="3080263152" sldId="444"/>
            <ac:spMk id="12" creationId="{8C48F1F9-1D79-4CEE-884E-804576C9336B}"/>
          </ac:spMkLst>
        </pc:spChg>
        <pc:spChg chg="add del">
          <ac:chgData name="hui xu" userId="70b675938bab3b5e" providerId="LiveId" clId="{AC82F9CA-29EB-4A10-8D17-494C097D2021}" dt="2020-09-01T00:39:46.395" v="3432" actId="22"/>
          <ac:spMkLst>
            <pc:docMk/>
            <pc:sldMk cId="3080263152" sldId="444"/>
            <ac:spMk id="14" creationId="{02D2EF87-003E-423A-9FB6-3D71F7B3A31F}"/>
          </ac:spMkLst>
        </pc:spChg>
        <pc:spChg chg="add mod">
          <ac:chgData name="hui xu" userId="70b675938bab3b5e" providerId="LiveId" clId="{AC82F9CA-29EB-4A10-8D17-494C097D2021}" dt="2020-09-01T00:46:22.130" v="3570" actId="20577"/>
          <ac:spMkLst>
            <pc:docMk/>
            <pc:sldMk cId="3080263152" sldId="444"/>
            <ac:spMk id="16" creationId="{4E492698-270A-4E98-B899-D130087B3B55}"/>
          </ac:spMkLst>
        </pc:spChg>
        <pc:spChg chg="add del mod">
          <ac:chgData name="hui xu" userId="70b675938bab3b5e" providerId="LiveId" clId="{AC82F9CA-29EB-4A10-8D17-494C097D2021}" dt="2020-09-01T00:40:02.079" v="3438" actId="478"/>
          <ac:spMkLst>
            <pc:docMk/>
            <pc:sldMk cId="3080263152" sldId="444"/>
            <ac:spMk id="18" creationId="{E54B4187-3688-46F6-BD57-AC12A8AFD169}"/>
          </ac:spMkLst>
        </pc:spChg>
        <pc:spChg chg="add del">
          <ac:chgData name="hui xu" userId="70b675938bab3b5e" providerId="LiveId" clId="{AC82F9CA-29EB-4A10-8D17-494C097D2021}" dt="2020-09-01T00:40:04.858" v="3440" actId="22"/>
          <ac:spMkLst>
            <pc:docMk/>
            <pc:sldMk cId="3080263152" sldId="444"/>
            <ac:spMk id="20" creationId="{E23F4C34-FCFE-4B81-AB3B-C26144E00CED}"/>
          </ac:spMkLst>
        </pc:spChg>
        <pc:spChg chg="add mod">
          <ac:chgData name="hui xu" userId="70b675938bab3b5e" providerId="LiveId" clId="{AC82F9CA-29EB-4A10-8D17-494C097D2021}" dt="2020-09-01T00:45:30.153" v="3525" actId="2711"/>
          <ac:spMkLst>
            <pc:docMk/>
            <pc:sldMk cId="3080263152" sldId="444"/>
            <ac:spMk id="22" creationId="{5C4DE1BC-F80F-4D7A-B8D9-352C90C538B0}"/>
          </ac:spMkLst>
        </pc:spChg>
        <pc:picChg chg="add mod">
          <ac:chgData name="hui xu" userId="70b675938bab3b5e" providerId="LiveId" clId="{AC82F9CA-29EB-4A10-8D17-494C097D2021}" dt="2020-09-01T04:46:27.123" v="6573" actId="1036"/>
          <ac:picMkLst>
            <pc:docMk/>
            <pc:sldMk cId="3080263152" sldId="444"/>
            <ac:picMk id="24" creationId="{CAC5B52B-4E81-477B-9B02-A9AC22D35BAE}"/>
          </ac:picMkLst>
        </pc:picChg>
      </pc:sldChg>
      <pc:sldChg chg="addSp delSp modSp add mod">
        <pc:chgData name="hui xu" userId="70b675938bab3b5e" providerId="LiveId" clId="{AC82F9CA-29EB-4A10-8D17-494C097D2021}" dt="2020-09-14T10:14:58.122" v="8746" actId="948"/>
        <pc:sldMkLst>
          <pc:docMk/>
          <pc:sldMk cId="1738867490" sldId="445"/>
        </pc:sldMkLst>
        <pc:spChg chg="mod">
          <ac:chgData name="hui xu" userId="70b675938bab3b5e" providerId="LiveId" clId="{AC82F9CA-29EB-4A10-8D17-494C097D2021}" dt="2020-09-14T10:14:58.122" v="8746" actId="948"/>
          <ac:spMkLst>
            <pc:docMk/>
            <pc:sldMk cId="1738867490" sldId="445"/>
            <ac:spMk id="3" creationId="{00000000-0000-0000-0000-000000000000}"/>
          </ac:spMkLst>
        </pc:spChg>
        <pc:spChg chg="add mod">
          <ac:chgData name="hui xu" userId="70b675938bab3b5e" providerId="LiveId" clId="{AC82F9CA-29EB-4A10-8D17-494C097D2021}" dt="2020-08-31T07:39:27.176" v="1785" actId="1076"/>
          <ac:spMkLst>
            <pc:docMk/>
            <pc:sldMk cId="1738867490" sldId="445"/>
            <ac:spMk id="6" creationId="{F8938731-2874-4518-822B-71AC9B9DD4CB}"/>
          </ac:spMkLst>
        </pc:spChg>
        <pc:spChg chg="add mod">
          <ac:chgData name="hui xu" userId="70b675938bab3b5e" providerId="LiveId" clId="{AC82F9CA-29EB-4A10-8D17-494C097D2021}" dt="2020-08-31T07:39:27.176" v="1785" actId="1076"/>
          <ac:spMkLst>
            <pc:docMk/>
            <pc:sldMk cId="1738867490" sldId="445"/>
            <ac:spMk id="7" creationId="{10B95692-B940-4185-9222-BB6E4F8062C4}"/>
          </ac:spMkLst>
        </pc:spChg>
        <pc:spChg chg="add del mod">
          <ac:chgData name="hui xu" userId="70b675938bab3b5e" providerId="LiveId" clId="{AC82F9CA-29EB-4A10-8D17-494C097D2021}" dt="2020-08-31T07:27:49.742" v="1649" actId="22"/>
          <ac:spMkLst>
            <pc:docMk/>
            <pc:sldMk cId="1738867490" sldId="445"/>
            <ac:spMk id="9" creationId="{2C0BDD50-C4F3-49D2-A252-932D68AC46ED}"/>
          </ac:spMkLst>
        </pc:spChg>
        <pc:picChg chg="add mod">
          <ac:chgData name="hui xu" userId="70b675938bab3b5e" providerId="LiveId" clId="{AC82F9CA-29EB-4A10-8D17-494C097D2021}" dt="2020-08-31T07:39:27.176" v="1785" actId="1076"/>
          <ac:picMkLst>
            <pc:docMk/>
            <pc:sldMk cId="1738867490" sldId="445"/>
            <ac:picMk id="5" creationId="{8E9083B9-A484-48C9-A45C-08C8A972758E}"/>
          </ac:picMkLst>
        </pc:picChg>
      </pc:sldChg>
      <pc:sldChg chg="addSp modSp add mod ord modAnim">
        <pc:chgData name="hui xu" userId="70b675938bab3b5e" providerId="LiveId" clId="{AC82F9CA-29EB-4A10-8D17-494C097D2021}" dt="2020-08-31T07:37:12.061" v="1749" actId="1076"/>
        <pc:sldMkLst>
          <pc:docMk/>
          <pc:sldMk cId="2850499026" sldId="446"/>
        </pc:sldMkLst>
        <pc:spChg chg="mod">
          <ac:chgData name="hui xu" userId="70b675938bab3b5e" providerId="LiveId" clId="{AC82F9CA-29EB-4A10-8D17-494C097D2021}" dt="2020-08-31T07:36:24.906" v="1738"/>
          <ac:spMkLst>
            <pc:docMk/>
            <pc:sldMk cId="2850499026" sldId="446"/>
            <ac:spMk id="2" creationId="{00000000-0000-0000-0000-000000000000}"/>
          </ac:spMkLst>
        </pc:spChg>
        <pc:spChg chg="mod">
          <ac:chgData name="hui xu" userId="70b675938bab3b5e" providerId="LiveId" clId="{AC82F9CA-29EB-4A10-8D17-494C097D2021}" dt="2020-08-31T07:37:08.721" v="1748" actId="1076"/>
          <ac:spMkLst>
            <pc:docMk/>
            <pc:sldMk cId="2850499026" sldId="446"/>
            <ac:spMk id="4" creationId="{00000000-0000-0000-0000-000000000000}"/>
          </ac:spMkLst>
        </pc:spChg>
        <pc:spChg chg="mod">
          <ac:chgData name="hui xu" userId="70b675938bab3b5e" providerId="LiveId" clId="{AC82F9CA-29EB-4A10-8D17-494C097D2021}" dt="2020-08-31T07:29:03.596" v="1679" actId="164"/>
          <ac:spMkLst>
            <pc:docMk/>
            <pc:sldMk cId="2850499026" sldId="446"/>
            <ac:spMk id="5" creationId="{00000000-0000-0000-0000-000000000000}"/>
          </ac:spMkLst>
        </pc:spChg>
        <pc:spChg chg="mod">
          <ac:chgData name="hui xu" userId="70b675938bab3b5e" providerId="LiveId" clId="{AC82F9CA-29EB-4A10-8D17-494C097D2021}" dt="2020-08-31T07:29:03.596" v="1679" actId="164"/>
          <ac:spMkLst>
            <pc:docMk/>
            <pc:sldMk cId="2850499026" sldId="446"/>
            <ac:spMk id="6" creationId="{00000000-0000-0000-0000-000000000000}"/>
          </ac:spMkLst>
        </pc:spChg>
        <pc:spChg chg="mod">
          <ac:chgData name="hui xu" userId="70b675938bab3b5e" providerId="LiveId" clId="{AC82F9CA-29EB-4A10-8D17-494C097D2021}" dt="2020-08-31T07:29:03.596" v="1679" actId="164"/>
          <ac:spMkLst>
            <pc:docMk/>
            <pc:sldMk cId="2850499026" sldId="446"/>
            <ac:spMk id="7" creationId="{00000000-0000-0000-0000-000000000000}"/>
          </ac:spMkLst>
        </pc:spChg>
        <pc:spChg chg="mod">
          <ac:chgData name="hui xu" userId="70b675938bab3b5e" providerId="LiveId" clId="{AC82F9CA-29EB-4A10-8D17-494C097D2021}" dt="2020-08-31T07:29:03.596" v="1679" actId="164"/>
          <ac:spMkLst>
            <pc:docMk/>
            <pc:sldMk cId="2850499026" sldId="446"/>
            <ac:spMk id="8" creationId="{00000000-0000-0000-0000-000000000000}"/>
          </ac:spMkLst>
        </pc:spChg>
        <pc:spChg chg="mod">
          <ac:chgData name="hui xu" userId="70b675938bab3b5e" providerId="LiveId" clId="{AC82F9CA-29EB-4A10-8D17-494C097D2021}" dt="2020-08-31T07:29:03.596" v="1679" actId="164"/>
          <ac:spMkLst>
            <pc:docMk/>
            <pc:sldMk cId="2850499026" sldId="446"/>
            <ac:spMk id="9" creationId="{00000000-0000-0000-0000-000000000000}"/>
          </ac:spMkLst>
        </pc:spChg>
        <pc:spChg chg="mod">
          <ac:chgData name="hui xu" userId="70b675938bab3b5e" providerId="LiveId" clId="{AC82F9CA-29EB-4A10-8D17-494C097D2021}" dt="2020-08-31T07:29:03.596" v="1679" actId="164"/>
          <ac:spMkLst>
            <pc:docMk/>
            <pc:sldMk cId="2850499026" sldId="446"/>
            <ac:spMk id="10" creationId="{00000000-0000-0000-0000-000000000000}"/>
          </ac:spMkLst>
        </pc:spChg>
        <pc:spChg chg="mod">
          <ac:chgData name="hui xu" userId="70b675938bab3b5e" providerId="LiveId" clId="{AC82F9CA-29EB-4A10-8D17-494C097D2021}" dt="2020-08-31T07:29:03.596" v="1679" actId="164"/>
          <ac:spMkLst>
            <pc:docMk/>
            <pc:sldMk cId="2850499026" sldId="446"/>
            <ac:spMk id="11" creationId="{00000000-0000-0000-0000-000000000000}"/>
          </ac:spMkLst>
        </pc:spChg>
        <pc:spChg chg="mod">
          <ac:chgData name="hui xu" userId="70b675938bab3b5e" providerId="LiveId" clId="{AC82F9CA-29EB-4A10-8D17-494C097D2021}" dt="2020-08-31T07:29:03.596" v="1679" actId="164"/>
          <ac:spMkLst>
            <pc:docMk/>
            <pc:sldMk cId="2850499026" sldId="446"/>
            <ac:spMk id="12" creationId="{00000000-0000-0000-0000-000000000000}"/>
          </ac:spMkLst>
        </pc:spChg>
        <pc:spChg chg="mod">
          <ac:chgData name="hui xu" userId="70b675938bab3b5e" providerId="LiveId" clId="{AC82F9CA-29EB-4A10-8D17-494C097D2021}" dt="2020-08-31T07:29:03.596" v="1679" actId="164"/>
          <ac:spMkLst>
            <pc:docMk/>
            <pc:sldMk cId="2850499026" sldId="446"/>
            <ac:spMk id="13" creationId="{00000000-0000-0000-0000-000000000000}"/>
          </ac:spMkLst>
        </pc:spChg>
        <pc:grpChg chg="add mod">
          <ac:chgData name="hui xu" userId="70b675938bab3b5e" providerId="LiveId" clId="{AC82F9CA-29EB-4A10-8D17-494C097D2021}" dt="2020-08-31T07:37:12.061" v="1749" actId="1076"/>
          <ac:grpSpMkLst>
            <pc:docMk/>
            <pc:sldMk cId="2850499026" sldId="446"/>
            <ac:grpSpMk id="3" creationId="{E2248794-D076-4B71-A583-5B8887BB2DB8}"/>
          </ac:grpSpMkLst>
        </pc:grpChg>
      </pc:sldChg>
      <pc:sldChg chg="addSp delSp modSp new del mod ord">
        <pc:chgData name="hui xu" userId="70b675938bab3b5e" providerId="LiveId" clId="{AC82F9CA-29EB-4A10-8D17-494C097D2021}" dt="2020-09-01T01:52:51.108" v="4068" actId="2696"/>
        <pc:sldMkLst>
          <pc:docMk/>
          <pc:sldMk cId="1027460687" sldId="447"/>
        </pc:sldMkLst>
        <pc:spChg chg="mod">
          <ac:chgData name="hui xu" userId="70b675938bab3b5e" providerId="LiveId" clId="{AC82F9CA-29EB-4A10-8D17-494C097D2021}" dt="2020-08-31T07:33:14.114" v="1693"/>
          <ac:spMkLst>
            <pc:docMk/>
            <pc:sldMk cId="1027460687" sldId="447"/>
            <ac:spMk id="2" creationId="{4ACE8B56-D307-4F76-A363-7B2DC1F15725}"/>
          </ac:spMkLst>
        </pc:spChg>
        <pc:spChg chg="del">
          <ac:chgData name="hui xu" userId="70b675938bab3b5e" providerId="LiveId" clId="{AC82F9CA-29EB-4A10-8D17-494C097D2021}" dt="2020-08-31T07:32:51.722" v="1683" actId="478"/>
          <ac:spMkLst>
            <pc:docMk/>
            <pc:sldMk cId="1027460687" sldId="447"/>
            <ac:spMk id="4" creationId="{BCE91538-2F8C-440E-AAC3-A7CC4FC9BEF8}"/>
          </ac:spMkLst>
        </pc:spChg>
        <pc:graphicFrameChg chg="add mod modGraphic">
          <ac:chgData name="hui xu" userId="70b675938bab3b5e" providerId="LiveId" clId="{AC82F9CA-29EB-4A10-8D17-494C097D2021}" dt="2020-08-31T07:35:37.967" v="1725" actId="1076"/>
          <ac:graphicFrameMkLst>
            <pc:docMk/>
            <pc:sldMk cId="1027460687" sldId="447"/>
            <ac:graphicFrameMk id="5" creationId="{B4B0B6A7-344B-4D61-920D-D61F63FB892A}"/>
          </ac:graphicFrameMkLst>
        </pc:graphicFrameChg>
      </pc:sldChg>
      <pc:sldChg chg="addSp modSp add mod">
        <pc:chgData name="hui xu" userId="70b675938bab3b5e" providerId="LiveId" clId="{AC82F9CA-29EB-4A10-8D17-494C097D2021}" dt="2020-08-31T11:05:03.117" v="3203" actId="20577"/>
        <pc:sldMkLst>
          <pc:docMk/>
          <pc:sldMk cId="3071686374" sldId="448"/>
        </pc:sldMkLst>
        <pc:spChg chg="mod">
          <ac:chgData name="hui xu" userId="70b675938bab3b5e" providerId="LiveId" clId="{AC82F9CA-29EB-4A10-8D17-494C097D2021}" dt="2020-08-31T11:05:03.117" v="3203" actId="20577"/>
          <ac:spMkLst>
            <pc:docMk/>
            <pc:sldMk cId="3071686374" sldId="448"/>
            <ac:spMk id="3" creationId="{00000000-0000-0000-0000-000000000000}"/>
          </ac:spMkLst>
        </pc:spChg>
        <pc:spChg chg="add mod">
          <ac:chgData name="hui xu" userId="70b675938bab3b5e" providerId="LiveId" clId="{AC82F9CA-29EB-4A10-8D17-494C097D2021}" dt="2020-08-31T11:04:47.815" v="3195" actId="20577"/>
          <ac:spMkLst>
            <pc:docMk/>
            <pc:sldMk cId="3071686374" sldId="448"/>
            <ac:spMk id="5" creationId="{0843A8E7-31BA-41C7-86E0-04AE301882DB}"/>
          </ac:spMkLst>
        </pc:spChg>
      </pc:sldChg>
      <pc:sldChg chg="addSp delSp modSp mod">
        <pc:chgData name="hui xu" userId="70b675938bab3b5e" providerId="LiveId" clId="{AC82F9CA-29EB-4A10-8D17-494C097D2021}" dt="2020-09-01T05:19:10.060" v="6804" actId="20577"/>
        <pc:sldMkLst>
          <pc:docMk/>
          <pc:sldMk cId="970996886" sldId="449"/>
        </pc:sldMkLst>
        <pc:spChg chg="mod">
          <ac:chgData name="hui xu" userId="70b675938bab3b5e" providerId="LiveId" clId="{AC82F9CA-29EB-4A10-8D17-494C097D2021}" dt="2020-09-01T05:19:10.060" v="6804" actId="20577"/>
          <ac:spMkLst>
            <pc:docMk/>
            <pc:sldMk cId="970996886" sldId="449"/>
            <ac:spMk id="2" creationId="{A56CF46F-4178-7C49-8BF7-CA97A7763760}"/>
          </ac:spMkLst>
        </pc:spChg>
        <pc:spChg chg="del">
          <ac:chgData name="hui xu" userId="70b675938bab3b5e" providerId="LiveId" clId="{AC82F9CA-29EB-4A10-8D17-494C097D2021}" dt="2020-09-01T05:02:05.239" v="6683" actId="21"/>
          <ac:spMkLst>
            <pc:docMk/>
            <pc:sldMk cId="970996886" sldId="449"/>
            <ac:spMk id="4" creationId="{28CE1A22-F75D-C547-85A7-7A042364EE2E}"/>
          </ac:spMkLst>
        </pc:spChg>
        <pc:spChg chg="add mod">
          <ac:chgData name="hui xu" userId="70b675938bab3b5e" providerId="LiveId" clId="{AC82F9CA-29EB-4A10-8D17-494C097D2021}" dt="2020-09-01T05:07:46.721" v="6712" actId="6549"/>
          <ac:spMkLst>
            <pc:docMk/>
            <pc:sldMk cId="970996886" sldId="449"/>
            <ac:spMk id="6" creationId="{9C6EE180-D9AA-4BC6-9E8C-5FC0C492CB41}"/>
          </ac:spMkLst>
        </pc:spChg>
        <pc:spChg chg="add del">
          <ac:chgData name="hui xu" userId="70b675938bab3b5e" providerId="LiveId" clId="{AC82F9CA-29EB-4A10-8D17-494C097D2021}" dt="2020-09-01T05:02:14.513" v="6686" actId="22"/>
          <ac:spMkLst>
            <pc:docMk/>
            <pc:sldMk cId="970996886" sldId="449"/>
            <ac:spMk id="8" creationId="{5CABD8AF-A8F0-4463-B298-7AAAD7828D04}"/>
          </ac:spMkLst>
        </pc:spChg>
        <pc:spChg chg="add del">
          <ac:chgData name="hui xu" userId="70b675938bab3b5e" providerId="LiveId" clId="{AC82F9CA-29EB-4A10-8D17-494C097D2021}" dt="2020-09-01T05:02:22.565" v="6688"/>
          <ac:spMkLst>
            <pc:docMk/>
            <pc:sldMk cId="970996886" sldId="449"/>
            <ac:spMk id="9" creationId="{6AA4008B-CF55-4BD7-B396-63C738C46025}"/>
          </ac:spMkLst>
        </pc:spChg>
      </pc:sldChg>
    </pc:docChg>
  </pc:docChgLst>
  <pc:docChgLst>
    <pc:chgData name="hui xu" userId="70b675938bab3b5e" providerId="LiveId" clId="{2B57C767-2D15-4563-96A7-C8A04F8CD475}"/>
    <pc:docChg chg="undo custSel addSld delSld modSld sldOrd">
      <pc:chgData name="hui xu" userId="70b675938bab3b5e" providerId="LiveId" clId="{2B57C767-2D15-4563-96A7-C8A04F8CD475}" dt="2020-04-10T08:02:51.797" v="2507" actId="20577"/>
      <pc:docMkLst>
        <pc:docMk/>
      </pc:docMkLst>
      <pc:sldChg chg="addSp delSp modSp">
        <pc:chgData name="hui xu" userId="70b675938bab3b5e" providerId="LiveId" clId="{2B57C767-2D15-4563-96A7-C8A04F8CD475}" dt="2020-03-13T13:42:36.062" v="2258" actId="20577"/>
        <pc:sldMkLst>
          <pc:docMk/>
          <pc:sldMk cId="736868064" sldId="256"/>
        </pc:sldMkLst>
        <pc:spChg chg="mod">
          <ac:chgData name="hui xu" userId="70b675938bab3b5e" providerId="LiveId" clId="{2B57C767-2D15-4563-96A7-C8A04F8CD475}" dt="2020-03-13T13:42:36.062" v="2258" actId="20577"/>
          <ac:spMkLst>
            <pc:docMk/>
            <pc:sldMk cId="736868064" sldId="256"/>
            <ac:spMk id="2" creationId="{00000000-0000-0000-0000-000000000000}"/>
          </ac:spMkLst>
        </pc:spChg>
        <pc:spChg chg="del">
          <ac:chgData name="hui xu" userId="70b675938bab3b5e" providerId="LiveId" clId="{2B57C767-2D15-4563-96A7-C8A04F8CD475}" dt="2020-02-17T02:01:31.525" v="18" actId="478"/>
          <ac:spMkLst>
            <pc:docMk/>
            <pc:sldMk cId="736868064" sldId="256"/>
            <ac:spMk id="3" creationId="{00000000-0000-0000-0000-000000000000}"/>
          </ac:spMkLst>
        </pc:spChg>
        <pc:spChg chg="add del mod">
          <ac:chgData name="hui xu" userId="70b675938bab3b5e" providerId="LiveId" clId="{2B57C767-2D15-4563-96A7-C8A04F8CD475}" dt="2020-02-17T02:01:34.361" v="19" actId="478"/>
          <ac:spMkLst>
            <pc:docMk/>
            <pc:sldMk cId="736868064" sldId="256"/>
            <ac:spMk id="5" creationId="{5D78F1E3-AF2D-4383-A3CC-D17B96CC272B}"/>
          </ac:spMkLst>
        </pc:spChg>
        <pc:spChg chg="add">
          <ac:chgData name="hui xu" userId="70b675938bab3b5e" providerId="LiveId" clId="{2B57C767-2D15-4563-96A7-C8A04F8CD475}" dt="2020-02-17T02:01:34.979" v="20"/>
          <ac:spMkLst>
            <pc:docMk/>
            <pc:sldMk cId="736868064" sldId="256"/>
            <ac:spMk id="6" creationId="{6A76A57B-AFB0-4CF8-8382-90AE11706258}"/>
          </ac:spMkLst>
        </pc:spChg>
        <pc:spChg chg="add">
          <ac:chgData name="hui xu" userId="70b675938bab3b5e" providerId="LiveId" clId="{2B57C767-2D15-4563-96A7-C8A04F8CD475}" dt="2020-02-17T02:01:34.979" v="20"/>
          <ac:spMkLst>
            <pc:docMk/>
            <pc:sldMk cId="736868064" sldId="256"/>
            <ac:spMk id="8" creationId="{A8BC7520-0A5A-449C-9513-B73655EE781E}"/>
          </ac:spMkLst>
        </pc:spChg>
        <pc:picChg chg="add">
          <ac:chgData name="hui xu" userId="70b675938bab3b5e" providerId="LiveId" clId="{2B57C767-2D15-4563-96A7-C8A04F8CD475}" dt="2020-02-17T02:01:34.979" v="20"/>
          <ac:picMkLst>
            <pc:docMk/>
            <pc:sldMk cId="736868064" sldId="256"/>
            <ac:picMk id="7" creationId="{23AEDB7B-DB4A-4851-84FC-5531DA8F526A}"/>
          </ac:picMkLst>
        </pc:picChg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4236497134" sldId="257"/>
        </pc:sldMkLst>
      </pc:sldChg>
      <pc:sldChg chg="del">
        <pc:chgData name="hui xu" userId="70b675938bab3b5e" providerId="LiveId" clId="{2B57C767-2D15-4563-96A7-C8A04F8CD475}" dt="2020-02-13T21:10:33.420" v="1" actId="47"/>
        <pc:sldMkLst>
          <pc:docMk/>
          <pc:sldMk cId="1292877211" sldId="258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119416653" sldId="258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68351809" sldId="259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4145356585" sldId="259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2476411532" sldId="260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202907391" sldId="260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2826890285" sldId="261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006552371" sldId="261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441676663" sldId="26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433358854" sldId="26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57171292" sldId="263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880981638" sldId="263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136094018" sldId="264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518057030" sldId="264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817998147" sldId="265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635680838" sldId="265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123124330" sldId="266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004663075" sldId="266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991125444" sldId="267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632843755" sldId="268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440234511" sldId="269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1376257396" sldId="275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572070911" sldId="275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1467168878" sldId="276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862464883" sldId="276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167502222" sldId="277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499255764" sldId="277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394246490" sldId="278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802397281" sldId="279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3152410039" sldId="279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787076033" sldId="28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486212128" sldId="28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570542784" sldId="283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3403750106" sldId="283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35588197" sldId="284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4269922053" sldId="284"/>
        </pc:sldMkLst>
      </pc:sldChg>
      <pc:sldChg chg="modSp ord">
        <pc:chgData name="hui xu" userId="70b675938bab3b5e" providerId="LiveId" clId="{2B57C767-2D15-4563-96A7-C8A04F8CD475}" dt="2020-02-18T13:40:03.139" v="210" actId="20577"/>
        <pc:sldMkLst>
          <pc:docMk/>
          <pc:sldMk cId="928954449" sldId="286"/>
        </pc:sldMkLst>
        <pc:spChg chg="mod">
          <ac:chgData name="hui xu" userId="70b675938bab3b5e" providerId="LiveId" clId="{2B57C767-2D15-4563-96A7-C8A04F8CD475}" dt="2020-02-18T13:40:03.139" v="210" actId="20577"/>
          <ac:spMkLst>
            <pc:docMk/>
            <pc:sldMk cId="928954449" sldId="286"/>
            <ac:spMk id="2" creationId="{FBED6E9E-B640-4ADA-A3FB-F9DBAB8B1089}"/>
          </ac:spMkLst>
        </pc:spChg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227299820" sldId="287"/>
        </pc:sldMkLst>
      </pc:sldChg>
      <pc:sldChg chg="modSp ord">
        <pc:chgData name="hui xu" userId="70b675938bab3b5e" providerId="LiveId" clId="{2B57C767-2D15-4563-96A7-C8A04F8CD475}" dt="2020-02-18T13:46:21.358" v="253" actId="20577"/>
        <pc:sldMkLst>
          <pc:docMk/>
          <pc:sldMk cId="2897370932" sldId="288"/>
        </pc:sldMkLst>
        <pc:spChg chg="mod">
          <ac:chgData name="hui xu" userId="70b675938bab3b5e" providerId="LiveId" clId="{2B57C767-2D15-4563-96A7-C8A04F8CD475}" dt="2020-02-18T13:46:21.358" v="253" actId="20577"/>
          <ac:spMkLst>
            <pc:docMk/>
            <pc:sldMk cId="2897370932" sldId="288"/>
            <ac:spMk id="3" creationId="{064CF94F-3267-401F-BD15-AD54280CC6EA}"/>
          </ac:spMkLst>
        </pc:spChg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2813749080" sldId="289"/>
        </pc:sldMkLst>
      </pc:sldChg>
      <pc:sldChg chg="addSp modSp modNotesTx">
        <pc:chgData name="hui xu" userId="70b675938bab3b5e" providerId="LiveId" clId="{2B57C767-2D15-4563-96A7-C8A04F8CD475}" dt="2020-03-14T02:47:20.300" v="2408" actId="20577"/>
        <pc:sldMkLst>
          <pc:docMk/>
          <pc:sldMk cId="4025253764" sldId="291"/>
        </pc:sldMkLst>
        <pc:spChg chg="add mod">
          <ac:chgData name="hui xu" userId="70b675938bab3b5e" providerId="LiveId" clId="{2B57C767-2D15-4563-96A7-C8A04F8CD475}" dt="2020-03-14T02:46:16.521" v="2392" actId="1076"/>
          <ac:spMkLst>
            <pc:docMk/>
            <pc:sldMk cId="4025253764" sldId="291"/>
            <ac:spMk id="4" creationId="{A5A60ECF-CDCB-4D07-888C-857D2B6F3A67}"/>
          </ac:spMkLst>
        </pc:spChg>
        <pc:spChg chg="add mod">
          <ac:chgData name="hui xu" userId="70b675938bab3b5e" providerId="LiveId" clId="{2B57C767-2D15-4563-96A7-C8A04F8CD475}" dt="2020-03-14T02:42:21.942" v="2384" actId="1076"/>
          <ac:spMkLst>
            <pc:docMk/>
            <pc:sldMk cId="4025253764" sldId="291"/>
            <ac:spMk id="6" creationId="{C8228052-92A6-4EF7-808D-6D64235731DB}"/>
          </ac:spMkLst>
        </pc:spChg>
        <pc:spChg chg="add mod">
          <ac:chgData name="hui xu" userId="70b675938bab3b5e" providerId="LiveId" clId="{2B57C767-2D15-4563-96A7-C8A04F8CD475}" dt="2020-03-14T02:46:24.415" v="2394" actId="20577"/>
          <ac:spMkLst>
            <pc:docMk/>
            <pc:sldMk cId="4025253764" sldId="291"/>
            <ac:spMk id="7" creationId="{90B0E7EF-7806-48C1-AD2C-532B7639C697}"/>
          </ac:spMkLst>
        </pc:spChg>
      </pc:sldChg>
      <pc:sldChg chg="modSp">
        <pc:chgData name="hui xu" userId="70b675938bab3b5e" providerId="LiveId" clId="{2B57C767-2D15-4563-96A7-C8A04F8CD475}" dt="2020-03-14T02:48:29.490" v="2414" actId="1076"/>
        <pc:sldMkLst>
          <pc:docMk/>
          <pc:sldMk cId="1344382535" sldId="292"/>
        </pc:sldMkLst>
        <pc:spChg chg="mod">
          <ac:chgData name="hui xu" userId="70b675938bab3b5e" providerId="LiveId" clId="{2B57C767-2D15-4563-96A7-C8A04F8CD475}" dt="2020-03-14T02:48:29.490" v="2414" actId="1076"/>
          <ac:spMkLst>
            <pc:docMk/>
            <pc:sldMk cId="1344382535" sldId="292"/>
            <ac:spMk id="6" creationId="{450A3E54-A471-45F4-8929-7DC91CFA35E9}"/>
          </ac:spMkLst>
        </pc:spChg>
        <pc:spChg chg="mod">
          <ac:chgData name="hui xu" userId="70b675938bab3b5e" providerId="LiveId" clId="{2B57C767-2D15-4563-96A7-C8A04F8CD475}" dt="2020-03-14T02:48:13.931" v="2411" actId="404"/>
          <ac:spMkLst>
            <pc:docMk/>
            <pc:sldMk cId="1344382535" sldId="292"/>
            <ac:spMk id="9" creationId="{14B2D0DC-F4FC-4E03-B392-14BFE961ECA0}"/>
          </ac:spMkLst>
        </pc:spChg>
      </pc:sldChg>
      <pc:sldChg chg="del">
        <pc:chgData name="hui xu" userId="70b675938bab3b5e" providerId="LiveId" clId="{2B57C767-2D15-4563-96A7-C8A04F8CD475}" dt="2020-03-14T02:24:21.007" v="2289" actId="47"/>
        <pc:sldMkLst>
          <pc:docMk/>
          <pc:sldMk cId="1945364535" sldId="297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626038606" sldId="298"/>
        </pc:sldMkLst>
      </pc:sldChg>
      <pc:sldChg chg="del">
        <pc:chgData name="hui xu" userId="70b675938bab3b5e" providerId="LiveId" clId="{2B57C767-2D15-4563-96A7-C8A04F8CD475}" dt="2020-02-18T13:46:55.240" v="270" actId="2696"/>
        <pc:sldMkLst>
          <pc:docMk/>
          <pc:sldMk cId="2155437780" sldId="299"/>
        </pc:sldMkLst>
      </pc:sldChg>
      <pc:sldChg chg="modSp">
        <pc:chgData name="hui xu" userId="70b675938bab3b5e" providerId="LiveId" clId="{2B57C767-2D15-4563-96A7-C8A04F8CD475}" dt="2020-03-13T13:58:58.587" v="2280" actId="20577"/>
        <pc:sldMkLst>
          <pc:docMk/>
          <pc:sldMk cId="3000362762" sldId="308"/>
        </pc:sldMkLst>
        <pc:spChg chg="mod">
          <ac:chgData name="hui xu" userId="70b675938bab3b5e" providerId="LiveId" clId="{2B57C767-2D15-4563-96A7-C8A04F8CD475}" dt="2020-03-13T13:58:58.587" v="2280" actId="20577"/>
          <ac:spMkLst>
            <pc:docMk/>
            <pc:sldMk cId="3000362762" sldId="308"/>
            <ac:spMk id="2" creationId="{D01F047C-6441-4F50-B592-6D5AD4CF8225}"/>
          </ac:spMkLst>
        </pc:spChg>
      </pc:sldChg>
      <pc:sldChg chg="modSp">
        <pc:chgData name="hui xu" userId="70b675938bab3b5e" providerId="LiveId" clId="{2B57C767-2D15-4563-96A7-C8A04F8CD475}" dt="2020-02-20T03:36:03.496" v="459" actId="20577"/>
        <pc:sldMkLst>
          <pc:docMk/>
          <pc:sldMk cId="2253600897" sldId="309"/>
        </pc:sldMkLst>
        <pc:spChg chg="mod">
          <ac:chgData name="hui xu" userId="70b675938bab3b5e" providerId="LiveId" clId="{2B57C767-2D15-4563-96A7-C8A04F8CD475}" dt="2020-02-20T03:36:03.496" v="459" actId="20577"/>
          <ac:spMkLst>
            <pc:docMk/>
            <pc:sldMk cId="2253600897" sldId="309"/>
            <ac:spMk id="3" creationId="{08BBD072-8747-4EAB-809D-5A4FD80F06C3}"/>
          </ac:spMkLst>
        </pc:spChg>
      </pc:sldChg>
      <pc:sldChg chg="modSp">
        <pc:chgData name="hui xu" userId="70b675938bab3b5e" providerId="LiveId" clId="{2B57C767-2D15-4563-96A7-C8A04F8CD475}" dt="2020-02-20T03:57:27.463" v="630"/>
        <pc:sldMkLst>
          <pc:docMk/>
          <pc:sldMk cId="410015128" sldId="310"/>
        </pc:sldMkLst>
        <pc:cxnChg chg="mod">
          <ac:chgData name="hui xu" userId="70b675938bab3b5e" providerId="LiveId" clId="{2B57C767-2D15-4563-96A7-C8A04F8CD475}" dt="2020-02-20T03:57:21.986" v="629"/>
          <ac:cxnSpMkLst>
            <pc:docMk/>
            <pc:sldMk cId="410015128" sldId="310"/>
            <ac:cxnSpMk id="45" creationId="{AA448D43-C496-447D-BE14-D66A12591BD6}"/>
          </ac:cxnSpMkLst>
        </pc:cxnChg>
        <pc:cxnChg chg="mod">
          <ac:chgData name="hui xu" userId="70b675938bab3b5e" providerId="LiveId" clId="{2B57C767-2D15-4563-96A7-C8A04F8CD475}" dt="2020-02-20T03:57:27.463" v="630"/>
          <ac:cxnSpMkLst>
            <pc:docMk/>
            <pc:sldMk cId="410015128" sldId="310"/>
            <ac:cxnSpMk id="48" creationId="{8D671BDE-8AD1-4EF9-ADDF-4B26D71C8245}"/>
          </ac:cxnSpMkLst>
        </pc:cxnChg>
      </pc:sldChg>
      <pc:sldChg chg="addSp modSp ord">
        <pc:chgData name="hui xu" userId="70b675938bab3b5e" providerId="LiveId" clId="{2B57C767-2D15-4563-96A7-C8A04F8CD475}" dt="2020-02-20T04:03:10.844" v="638" actId="1076"/>
        <pc:sldMkLst>
          <pc:docMk/>
          <pc:sldMk cId="240940645" sldId="311"/>
        </pc:sldMkLst>
        <pc:spChg chg="mod">
          <ac:chgData name="hui xu" userId="70b675938bab3b5e" providerId="LiveId" clId="{2B57C767-2D15-4563-96A7-C8A04F8CD475}" dt="2020-02-20T03:55:46.689" v="551" actId="14100"/>
          <ac:spMkLst>
            <pc:docMk/>
            <pc:sldMk cId="240940645" sldId="311"/>
            <ac:spMk id="3" creationId="{9DAF5D1D-C713-4C49-B64C-0685AE2ECE4E}"/>
          </ac:spMkLst>
        </pc:spChg>
        <pc:spChg chg="add mod">
          <ac:chgData name="hui xu" userId="70b675938bab3b5e" providerId="LiveId" clId="{2B57C767-2D15-4563-96A7-C8A04F8CD475}" dt="2020-02-20T03:55:53.703" v="565" actId="1035"/>
          <ac:spMkLst>
            <pc:docMk/>
            <pc:sldMk cId="240940645" sldId="311"/>
            <ac:spMk id="4" creationId="{A4EF0643-103A-441E-8CC4-CEA5264D77D8}"/>
          </ac:spMkLst>
        </pc:spChg>
        <pc:spChg chg="add mod">
          <ac:chgData name="hui xu" userId="70b675938bab3b5e" providerId="LiveId" clId="{2B57C767-2D15-4563-96A7-C8A04F8CD475}" dt="2020-02-20T03:55:49.845" v="552" actId="1076"/>
          <ac:spMkLst>
            <pc:docMk/>
            <pc:sldMk cId="240940645" sldId="311"/>
            <ac:spMk id="5" creationId="{818350DC-2248-4B11-9AF5-8CC4C913AAD5}"/>
          </ac:spMkLst>
        </pc:spChg>
        <pc:spChg chg="add mod">
          <ac:chgData name="hui xu" userId="70b675938bab3b5e" providerId="LiveId" clId="{2B57C767-2D15-4563-96A7-C8A04F8CD475}" dt="2020-02-20T03:55:56.671" v="578" actId="1036"/>
          <ac:spMkLst>
            <pc:docMk/>
            <pc:sldMk cId="240940645" sldId="311"/>
            <ac:spMk id="7" creationId="{AE9540C0-1B9C-42AB-8DB7-8AAD9BD63557}"/>
          </ac:spMkLst>
        </pc:spChg>
        <pc:spChg chg="add mod">
          <ac:chgData name="hui xu" userId="70b675938bab3b5e" providerId="LiveId" clId="{2B57C767-2D15-4563-96A7-C8A04F8CD475}" dt="2020-02-20T03:55:56.671" v="578" actId="1036"/>
          <ac:spMkLst>
            <pc:docMk/>
            <pc:sldMk cId="240940645" sldId="311"/>
            <ac:spMk id="9" creationId="{FB590B8D-0366-48F4-8C8C-E5CC7171F3B3}"/>
          </ac:spMkLst>
        </pc:spChg>
        <pc:spChg chg="add mod">
          <ac:chgData name="hui xu" userId="70b675938bab3b5e" providerId="LiveId" clId="{2B57C767-2D15-4563-96A7-C8A04F8CD475}" dt="2020-02-20T03:56:00.515" v="591" actId="1036"/>
          <ac:spMkLst>
            <pc:docMk/>
            <pc:sldMk cId="240940645" sldId="311"/>
            <ac:spMk id="11" creationId="{FD1F2812-38A6-4E99-9869-2C0692D2BF8E}"/>
          </ac:spMkLst>
        </pc:spChg>
        <pc:spChg chg="add mod">
          <ac:chgData name="hui xu" userId="70b675938bab3b5e" providerId="LiveId" clId="{2B57C767-2D15-4563-96A7-C8A04F8CD475}" dt="2020-02-20T03:56:04.541" v="601" actId="1036"/>
          <ac:spMkLst>
            <pc:docMk/>
            <pc:sldMk cId="240940645" sldId="311"/>
            <ac:spMk id="13" creationId="{D1EDE517-2871-44CC-8B33-AC8EF4C18F25}"/>
          </ac:spMkLst>
        </pc:spChg>
        <pc:spChg chg="add mod">
          <ac:chgData name="hui xu" userId="70b675938bab3b5e" providerId="LiveId" clId="{2B57C767-2D15-4563-96A7-C8A04F8CD475}" dt="2020-02-20T04:03:07.906" v="637" actId="1076"/>
          <ac:spMkLst>
            <pc:docMk/>
            <pc:sldMk cId="240940645" sldId="311"/>
            <ac:spMk id="16" creationId="{06294887-778D-4DB4-B406-A9FAF845E35C}"/>
          </ac:spMkLst>
        </pc:spChg>
        <pc:spChg chg="add mod">
          <ac:chgData name="hui xu" userId="70b675938bab3b5e" providerId="LiveId" clId="{2B57C767-2D15-4563-96A7-C8A04F8CD475}" dt="2020-02-20T04:03:10.844" v="638" actId="1076"/>
          <ac:spMkLst>
            <pc:docMk/>
            <pc:sldMk cId="240940645" sldId="311"/>
            <ac:spMk id="17" creationId="{5EE01A5E-E287-4A4F-8EE6-39DA9220571F}"/>
          </ac:spMkLst>
        </pc:spChg>
        <pc:cxnChg chg="add mod">
          <ac:chgData name="hui xu" userId="70b675938bab3b5e" providerId="LiveId" clId="{2B57C767-2D15-4563-96A7-C8A04F8CD475}" dt="2020-02-20T03:55:53.703" v="565" actId="1035"/>
          <ac:cxnSpMkLst>
            <pc:docMk/>
            <pc:sldMk cId="240940645" sldId="311"/>
            <ac:cxnSpMk id="6" creationId="{09148C52-0F15-4FC9-853C-ED15FB25007E}"/>
          </ac:cxnSpMkLst>
        </pc:cxnChg>
        <pc:cxnChg chg="add mod">
          <ac:chgData name="hui xu" userId="70b675938bab3b5e" providerId="LiveId" clId="{2B57C767-2D15-4563-96A7-C8A04F8CD475}" dt="2020-02-20T03:55:56.671" v="578" actId="1036"/>
          <ac:cxnSpMkLst>
            <pc:docMk/>
            <pc:sldMk cId="240940645" sldId="311"/>
            <ac:cxnSpMk id="8" creationId="{FEA9E28A-37C1-44D8-9AE8-CFA94163B188}"/>
          </ac:cxnSpMkLst>
        </pc:cxnChg>
        <pc:cxnChg chg="add mod">
          <ac:chgData name="hui xu" userId="70b675938bab3b5e" providerId="LiveId" clId="{2B57C767-2D15-4563-96A7-C8A04F8CD475}" dt="2020-02-20T03:55:56.671" v="578" actId="1036"/>
          <ac:cxnSpMkLst>
            <pc:docMk/>
            <pc:sldMk cId="240940645" sldId="311"/>
            <ac:cxnSpMk id="10" creationId="{E79E40A6-2128-4090-8F7F-D12871971391}"/>
          </ac:cxnSpMkLst>
        </pc:cxnChg>
        <pc:cxnChg chg="add mod">
          <ac:chgData name="hui xu" userId="70b675938bab3b5e" providerId="LiveId" clId="{2B57C767-2D15-4563-96A7-C8A04F8CD475}" dt="2020-02-20T03:56:00.515" v="591" actId="1036"/>
          <ac:cxnSpMkLst>
            <pc:docMk/>
            <pc:sldMk cId="240940645" sldId="311"/>
            <ac:cxnSpMk id="12" creationId="{0640E777-E457-4A3B-AB4A-EFD40BF0C2A9}"/>
          </ac:cxnSpMkLst>
        </pc:cxnChg>
        <pc:cxnChg chg="add mod">
          <ac:chgData name="hui xu" userId="70b675938bab3b5e" providerId="LiveId" clId="{2B57C767-2D15-4563-96A7-C8A04F8CD475}" dt="2020-02-20T03:57:14.384" v="628"/>
          <ac:cxnSpMkLst>
            <pc:docMk/>
            <pc:sldMk cId="240940645" sldId="311"/>
            <ac:cxnSpMk id="14" creationId="{66292758-DF86-47FD-A074-6933B8FF807C}"/>
          </ac:cxnSpMkLst>
        </pc:cxnChg>
        <pc:cxnChg chg="add mod">
          <ac:chgData name="hui xu" userId="70b675938bab3b5e" providerId="LiveId" clId="{2B57C767-2D15-4563-96A7-C8A04F8CD475}" dt="2020-02-20T03:56:12.355" v="602"/>
          <ac:cxnSpMkLst>
            <pc:docMk/>
            <pc:sldMk cId="240940645" sldId="311"/>
            <ac:cxnSpMk id="15" creationId="{15096E33-9CE2-47FD-8AC1-9EE3E3582AD5}"/>
          </ac:cxnSpMkLst>
        </pc:cxnChg>
      </pc:sldChg>
      <pc:sldChg chg="modSp">
        <pc:chgData name="hui xu" userId="70b675938bab3b5e" providerId="LiveId" clId="{2B57C767-2D15-4563-96A7-C8A04F8CD475}" dt="2020-02-20T03:50:35.252" v="530" actId="1035"/>
        <pc:sldMkLst>
          <pc:docMk/>
          <pc:sldMk cId="4255423273" sldId="312"/>
        </pc:sldMkLst>
        <pc:spChg chg="mod">
          <ac:chgData name="hui xu" userId="70b675938bab3b5e" providerId="LiveId" clId="{2B57C767-2D15-4563-96A7-C8A04F8CD475}" dt="2020-02-20T03:50:35.252" v="530" actId="1035"/>
          <ac:spMkLst>
            <pc:docMk/>
            <pc:sldMk cId="4255423273" sldId="312"/>
            <ac:spMk id="6" creationId="{C5AE3225-BCFE-4FB5-A741-10EA9CECBF85}"/>
          </ac:spMkLst>
        </pc:spChg>
        <pc:spChg chg="mod">
          <ac:chgData name="hui xu" userId="70b675938bab3b5e" providerId="LiveId" clId="{2B57C767-2D15-4563-96A7-C8A04F8CD475}" dt="2020-02-20T03:41:08.396" v="488" actId="1037"/>
          <ac:spMkLst>
            <pc:docMk/>
            <pc:sldMk cId="4255423273" sldId="312"/>
            <ac:spMk id="7" creationId="{65B11A93-0172-4157-9E40-651869F24194}"/>
          </ac:spMkLst>
        </pc:spChg>
        <pc:cxnChg chg="mod">
          <ac:chgData name="hui xu" userId="70b675938bab3b5e" providerId="LiveId" clId="{2B57C767-2D15-4563-96A7-C8A04F8CD475}" dt="2020-02-20T03:50:35.252" v="530" actId="1035"/>
          <ac:cxnSpMkLst>
            <pc:docMk/>
            <pc:sldMk cId="4255423273" sldId="312"/>
            <ac:cxnSpMk id="8" creationId="{B90F55BC-41A8-4671-8B79-E953AD5BCA8F}"/>
          </ac:cxnSpMkLst>
        </pc:cxnChg>
        <pc:cxnChg chg="mod">
          <ac:chgData name="hui xu" userId="70b675938bab3b5e" providerId="LiveId" clId="{2B57C767-2D15-4563-96A7-C8A04F8CD475}" dt="2020-02-20T03:41:08.396" v="488" actId="1037"/>
          <ac:cxnSpMkLst>
            <pc:docMk/>
            <pc:sldMk cId="4255423273" sldId="312"/>
            <ac:cxnSpMk id="11" creationId="{401F9F49-B30F-4952-8509-A6A779ED9B3D}"/>
          </ac:cxnSpMkLst>
        </pc:cxnChg>
      </pc:sldChg>
      <pc:sldChg chg="addSp modSp">
        <pc:chgData name="hui xu" userId="70b675938bab3b5e" providerId="LiveId" clId="{2B57C767-2D15-4563-96A7-C8A04F8CD475}" dt="2020-02-18T14:37:04.646" v="454" actId="207"/>
        <pc:sldMkLst>
          <pc:docMk/>
          <pc:sldMk cId="4069548683" sldId="316"/>
        </pc:sldMkLst>
        <pc:spChg chg="mod">
          <ac:chgData name="hui xu" userId="70b675938bab3b5e" providerId="LiveId" clId="{2B57C767-2D15-4563-96A7-C8A04F8CD475}" dt="2020-02-18T14:37:04.646" v="454" actId="207"/>
          <ac:spMkLst>
            <pc:docMk/>
            <pc:sldMk cId="4069548683" sldId="316"/>
            <ac:spMk id="3" creationId="{0B17249B-154F-4485-B830-186ADC5D0197}"/>
          </ac:spMkLst>
        </pc:spChg>
        <pc:spChg chg="add mod">
          <ac:chgData name="hui xu" userId="70b675938bab3b5e" providerId="LiveId" clId="{2B57C767-2D15-4563-96A7-C8A04F8CD475}" dt="2020-02-18T14:11:36.752" v="377"/>
          <ac:spMkLst>
            <pc:docMk/>
            <pc:sldMk cId="4069548683" sldId="316"/>
            <ac:spMk id="4" creationId="{0144D049-0A8E-40E8-A7BA-8AEFFFCF313A}"/>
          </ac:spMkLst>
        </pc:spChg>
      </pc:sldChg>
      <pc:sldChg chg="modSp">
        <pc:chgData name="hui xu" userId="70b675938bab3b5e" providerId="LiveId" clId="{2B57C767-2D15-4563-96A7-C8A04F8CD475}" dt="2020-02-20T03:47:12.479" v="517" actId="21"/>
        <pc:sldMkLst>
          <pc:docMk/>
          <pc:sldMk cId="4212091756" sldId="317"/>
        </pc:sldMkLst>
        <pc:spChg chg="mod">
          <ac:chgData name="hui xu" userId="70b675938bab3b5e" providerId="LiveId" clId="{2B57C767-2D15-4563-96A7-C8A04F8CD475}" dt="2020-02-20T03:47:12.479" v="517" actId="21"/>
          <ac:spMkLst>
            <pc:docMk/>
            <pc:sldMk cId="4212091756" sldId="317"/>
            <ac:spMk id="3" creationId="{BF294717-B1D5-4E3E-88F5-660EEF8B9FDD}"/>
          </ac:spMkLst>
        </pc:spChg>
      </pc:sldChg>
      <pc:sldChg chg="del">
        <pc:chgData name="hui xu" userId="70b675938bab3b5e" providerId="LiveId" clId="{2B57C767-2D15-4563-96A7-C8A04F8CD475}" dt="2020-03-13T14:02:12.427" v="2288" actId="47"/>
        <pc:sldMkLst>
          <pc:docMk/>
          <pc:sldMk cId="2405884230" sldId="328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2647325986" sldId="329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58482833" sldId="330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836187836" sldId="330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99353574" sldId="33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228550285" sldId="33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496075499" sldId="333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872833506" sldId="333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947872241" sldId="334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423658037" sldId="334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53511951" sldId="338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90232153" sldId="338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830927572" sldId="339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1389074961" sldId="339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3897082389" sldId="342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2638808777" sldId="343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3315449409" sldId="344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1127137960" sldId="345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897974069" sldId="346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4110834634" sldId="346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4055946673" sldId="347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2746493412" sldId="348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3184714692" sldId="350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3266681800" sldId="351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00338319" sldId="354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710935835" sldId="355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920305573" sldId="356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933030076" sldId="360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104385543" sldId="362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015214343" sldId="366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98914223" sldId="367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859860199" sldId="369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715710195" sldId="370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058355323" sldId="371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577998309" sldId="371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56431527" sldId="372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4114052242" sldId="372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775435934" sldId="373"/>
        </pc:sldMkLst>
      </pc:sldChg>
      <pc:sldChg chg="modSp">
        <pc:chgData name="hui xu" userId="70b675938bab3b5e" providerId="LiveId" clId="{2B57C767-2D15-4563-96A7-C8A04F8CD475}" dt="2020-03-14T02:30:33.680" v="2322" actId="20577"/>
        <pc:sldMkLst>
          <pc:docMk/>
          <pc:sldMk cId="3131008420" sldId="374"/>
        </pc:sldMkLst>
        <pc:spChg chg="mod">
          <ac:chgData name="hui xu" userId="70b675938bab3b5e" providerId="LiveId" clId="{2B57C767-2D15-4563-96A7-C8A04F8CD475}" dt="2020-03-14T02:30:33.680" v="2322" actId="20577"/>
          <ac:spMkLst>
            <pc:docMk/>
            <pc:sldMk cId="3131008420" sldId="374"/>
            <ac:spMk id="2" creationId="{FBED6E9E-B640-4ADA-A3FB-F9DBAB8B1089}"/>
          </ac:spMkLst>
        </pc:spChg>
      </pc:sldChg>
      <pc:sldChg chg="addSp delSp modSp del setBg">
        <pc:chgData name="hui xu" userId="70b675938bab3b5e" providerId="LiveId" clId="{2B57C767-2D15-4563-96A7-C8A04F8CD475}" dt="2020-03-13T13:27:42.840" v="2240" actId="47"/>
        <pc:sldMkLst>
          <pc:docMk/>
          <pc:sldMk cId="1397052671" sldId="375"/>
        </pc:sldMkLst>
        <pc:spChg chg="mod">
          <ac:chgData name="hui xu" userId="70b675938bab3b5e" providerId="LiveId" clId="{2B57C767-2D15-4563-96A7-C8A04F8CD475}" dt="2020-02-20T03:39:14.793" v="469"/>
          <ac:spMkLst>
            <pc:docMk/>
            <pc:sldMk cId="1397052671" sldId="375"/>
            <ac:spMk id="3" creationId="{88A4CE81-5C7B-42AE-9935-1975D6946B20}"/>
          </ac:spMkLst>
        </pc:spChg>
        <pc:spChg chg="add del">
          <ac:chgData name="hui xu" userId="70b675938bab3b5e" providerId="LiveId" clId="{2B57C767-2D15-4563-96A7-C8A04F8CD475}" dt="2020-02-20T03:39:12.993" v="468"/>
          <ac:spMkLst>
            <pc:docMk/>
            <pc:sldMk cId="1397052671" sldId="375"/>
            <ac:spMk id="4" creationId="{0D5FCE84-69B8-4DB2-B445-AB51216DB679}"/>
          </ac:spMkLst>
        </pc:spChg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014413576" sldId="375"/>
        </pc:sldMkLst>
      </pc:sldChg>
      <pc:sldChg chg="addSp delSp modSp">
        <pc:chgData name="hui xu" userId="70b675938bab3b5e" providerId="LiveId" clId="{2B57C767-2D15-4563-96A7-C8A04F8CD475}" dt="2020-02-20T03:51:41.839" v="542" actId="1076"/>
        <pc:sldMkLst>
          <pc:docMk/>
          <pc:sldMk cId="1521009700" sldId="379"/>
        </pc:sldMkLst>
        <pc:spChg chg="mod">
          <ac:chgData name="hui xu" userId="70b675938bab3b5e" providerId="LiveId" clId="{2B57C767-2D15-4563-96A7-C8A04F8CD475}" dt="2020-02-20T03:51:37.902" v="541" actId="1076"/>
          <ac:spMkLst>
            <pc:docMk/>
            <pc:sldMk cId="1521009700" sldId="379"/>
            <ac:spMk id="10" creationId="{14883722-AE1D-4C70-9F53-90280E528606}"/>
          </ac:spMkLst>
        </pc:spChg>
        <pc:spChg chg="add del">
          <ac:chgData name="hui xu" userId="70b675938bab3b5e" providerId="LiveId" clId="{2B57C767-2D15-4563-96A7-C8A04F8CD475}" dt="2020-02-20T03:50:59.506" v="532" actId="21"/>
          <ac:spMkLst>
            <pc:docMk/>
            <pc:sldMk cId="1521009700" sldId="379"/>
            <ac:spMk id="16" creationId="{849F4D4C-4F05-4305-90D9-56314768C697}"/>
          </ac:spMkLst>
        </pc:spChg>
        <pc:spChg chg="add mod">
          <ac:chgData name="hui xu" userId="70b675938bab3b5e" providerId="LiveId" clId="{2B57C767-2D15-4563-96A7-C8A04F8CD475}" dt="2020-02-20T03:51:28.985" v="538" actId="1076"/>
          <ac:spMkLst>
            <pc:docMk/>
            <pc:sldMk cId="1521009700" sldId="379"/>
            <ac:spMk id="17" creationId="{7260BB48-434F-4FAD-A3FF-5A88F507E338}"/>
          </ac:spMkLst>
        </pc:spChg>
        <pc:spChg chg="add mod">
          <ac:chgData name="hui xu" userId="70b675938bab3b5e" providerId="LiveId" clId="{2B57C767-2D15-4563-96A7-C8A04F8CD475}" dt="2020-02-20T03:51:41.839" v="542" actId="1076"/>
          <ac:spMkLst>
            <pc:docMk/>
            <pc:sldMk cId="1521009700" sldId="379"/>
            <ac:spMk id="18" creationId="{AFA583AF-7B3C-4809-B332-A5E69449D468}"/>
          </ac:spMkLst>
        </pc:spChg>
        <pc:spChg chg="mod">
          <ac:chgData name="hui xu" userId="70b675938bab3b5e" providerId="LiveId" clId="{2B57C767-2D15-4563-96A7-C8A04F8CD475}" dt="2020-02-20T03:51:17.894" v="536" actId="1076"/>
          <ac:spMkLst>
            <pc:docMk/>
            <pc:sldMk cId="1521009700" sldId="379"/>
            <ac:spMk id="19" creationId="{CB0183D6-C690-4180-A8A5-3F449727B5F8}"/>
          </ac:spMkLst>
        </pc:spChg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926724378" sldId="380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209518974" sldId="380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553983007" sldId="381"/>
        </pc:sldMkLst>
      </pc:sldChg>
      <pc:sldChg chg="del">
        <pc:chgData name="hui xu" userId="70b675938bab3b5e" providerId="LiveId" clId="{2B57C767-2D15-4563-96A7-C8A04F8CD475}" dt="2020-02-18T13:35:26.445" v="174" actId="47"/>
        <pc:sldMkLst>
          <pc:docMk/>
          <pc:sldMk cId="3933555604" sldId="381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354435246" sldId="38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129837212" sldId="38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708258340" sldId="383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911535139" sldId="383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221301239" sldId="384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375868542" sldId="385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248394561" sldId="385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725843257" sldId="386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157739000" sldId="387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129845610" sldId="387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59136940" sldId="388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688973670" sldId="388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172602970" sldId="389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457440398" sldId="390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420690818" sldId="390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730571105" sldId="391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2183618297" sldId="391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1561131420" sldId="39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511023788" sldId="39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453447699" sldId="394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357538235" sldId="395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552457512" sldId="395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1666982903" sldId="396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278357638" sldId="396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2237117557" sldId="397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812702280" sldId="398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729409573" sldId="398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2395218810" sldId="399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256893526" sldId="399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31030238" sldId="400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2023949070" sldId="400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805691680" sldId="401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085851010" sldId="401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2547269711" sldId="402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768856632" sldId="403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2912540512" sldId="404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3955746784" sldId="405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439736299" sldId="406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1128644248" sldId="407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1236358520" sldId="408"/>
        </pc:sldMkLst>
      </pc:sldChg>
      <pc:sldChg chg="del">
        <pc:chgData name="hui xu" userId="70b675938bab3b5e" providerId="LiveId" clId="{2B57C767-2D15-4563-96A7-C8A04F8CD475}" dt="2020-02-13T21:10:42.169" v="2" actId="47"/>
        <pc:sldMkLst>
          <pc:docMk/>
          <pc:sldMk cId="848499586" sldId="410"/>
        </pc:sldMkLst>
      </pc:sldChg>
      <pc:sldChg chg="del">
        <pc:chgData name="hui xu" userId="70b675938bab3b5e" providerId="LiveId" clId="{2B57C767-2D15-4563-96A7-C8A04F8CD475}" dt="2020-02-13T21:10:42.169" v="2" actId="47"/>
        <pc:sldMkLst>
          <pc:docMk/>
          <pc:sldMk cId="1079869946" sldId="411"/>
        </pc:sldMkLst>
      </pc:sldChg>
      <pc:sldChg chg="del">
        <pc:chgData name="hui xu" userId="70b675938bab3b5e" providerId="LiveId" clId="{2B57C767-2D15-4563-96A7-C8A04F8CD475}" dt="2020-02-13T21:10:42.169" v="2" actId="47"/>
        <pc:sldMkLst>
          <pc:docMk/>
          <pc:sldMk cId="3005395627" sldId="412"/>
        </pc:sldMkLst>
      </pc:sldChg>
      <pc:sldChg chg="del">
        <pc:chgData name="hui xu" userId="70b675938bab3b5e" providerId="LiveId" clId="{2B57C767-2D15-4563-96A7-C8A04F8CD475}" dt="2020-02-13T21:10:42.169" v="2" actId="47"/>
        <pc:sldMkLst>
          <pc:docMk/>
          <pc:sldMk cId="4067536639" sldId="413"/>
        </pc:sldMkLst>
      </pc:sldChg>
      <pc:sldChg chg="del">
        <pc:chgData name="hui xu" userId="70b675938bab3b5e" providerId="LiveId" clId="{2B57C767-2D15-4563-96A7-C8A04F8CD475}" dt="2020-02-13T21:10:42.169" v="2" actId="47"/>
        <pc:sldMkLst>
          <pc:docMk/>
          <pc:sldMk cId="1291522362" sldId="414"/>
        </pc:sldMkLst>
      </pc:sldChg>
      <pc:sldChg chg="del">
        <pc:chgData name="hui xu" userId="70b675938bab3b5e" providerId="LiveId" clId="{2B57C767-2D15-4563-96A7-C8A04F8CD475}" dt="2020-02-18T13:34:31.638" v="153" actId="47"/>
        <pc:sldMkLst>
          <pc:docMk/>
          <pc:sldMk cId="994054429" sldId="415"/>
        </pc:sldMkLst>
      </pc:sldChg>
      <pc:sldChg chg="del">
        <pc:chgData name="hui xu" userId="70b675938bab3b5e" providerId="LiveId" clId="{2B57C767-2D15-4563-96A7-C8A04F8CD475}" dt="2020-02-18T13:34:45.388" v="154" actId="47"/>
        <pc:sldMkLst>
          <pc:docMk/>
          <pc:sldMk cId="3352761120" sldId="416"/>
        </pc:sldMkLst>
      </pc:sldChg>
      <pc:sldChg chg="del">
        <pc:chgData name="hui xu" userId="70b675938bab3b5e" providerId="LiveId" clId="{2B57C767-2D15-4563-96A7-C8A04F8CD475}" dt="2020-02-18T13:34:14.451" v="152" actId="47"/>
        <pc:sldMkLst>
          <pc:docMk/>
          <pc:sldMk cId="2010055677" sldId="417"/>
        </pc:sldMkLst>
      </pc:sldChg>
      <pc:sldChg chg="del">
        <pc:chgData name="hui xu" userId="70b675938bab3b5e" providerId="LiveId" clId="{2B57C767-2D15-4563-96A7-C8A04F8CD475}" dt="2020-02-18T13:35:39.270" v="175" actId="47"/>
        <pc:sldMkLst>
          <pc:docMk/>
          <pc:sldMk cId="947260024" sldId="418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896614603" sldId="419"/>
        </pc:sldMkLst>
      </pc:sldChg>
      <pc:sldChg chg="addSp delSp modSp add">
        <pc:chgData name="hui xu" userId="70b675938bab3b5e" providerId="LiveId" clId="{2B57C767-2D15-4563-96A7-C8A04F8CD475}" dt="2020-03-14T02:40:46.806" v="2371" actId="1076"/>
        <pc:sldMkLst>
          <pc:docMk/>
          <pc:sldMk cId="2841497415" sldId="419"/>
        </pc:sldMkLst>
        <pc:spChg chg="mod">
          <ac:chgData name="hui xu" userId="70b675938bab3b5e" providerId="LiveId" clId="{2B57C767-2D15-4563-96A7-C8A04F8CD475}" dt="2020-02-17T02:03:26.146" v="79"/>
          <ac:spMkLst>
            <pc:docMk/>
            <pc:sldMk cId="2841497415" sldId="419"/>
            <ac:spMk id="2" creationId="{480556D0-2A3F-4011-8217-0EF97A812FE1}"/>
          </ac:spMkLst>
        </pc:spChg>
        <pc:spChg chg="add mod">
          <ac:chgData name="hui xu" userId="70b675938bab3b5e" providerId="LiveId" clId="{2B57C767-2D15-4563-96A7-C8A04F8CD475}" dt="2020-03-14T02:40:46.806" v="2371" actId="1076"/>
          <ac:spMkLst>
            <pc:docMk/>
            <pc:sldMk cId="2841497415" sldId="419"/>
            <ac:spMk id="3" creationId="{0CA8749E-2A91-4D24-98A7-ED6E24228711}"/>
          </ac:spMkLst>
        </pc:spChg>
        <pc:graphicFrameChg chg="add del">
          <ac:chgData name="hui xu" userId="70b675938bab3b5e" providerId="LiveId" clId="{2B57C767-2D15-4563-96A7-C8A04F8CD475}" dt="2020-02-18T13:32:51.068" v="96" actId="478"/>
          <ac:graphicFrameMkLst>
            <pc:docMk/>
            <pc:sldMk cId="2841497415" sldId="419"/>
            <ac:graphicFrameMk id="3" creationId="{88A3DB70-8061-4BB3-BB69-E5D0BEE9494C}"/>
          </ac:graphicFrameMkLst>
        </pc:graphicFrameChg>
        <pc:graphicFrameChg chg="add">
          <ac:chgData name="hui xu" userId="70b675938bab3b5e" providerId="LiveId" clId="{2B57C767-2D15-4563-96A7-C8A04F8CD475}" dt="2020-02-18T13:32:51.898" v="97"/>
          <ac:graphicFrameMkLst>
            <pc:docMk/>
            <pc:sldMk cId="2841497415" sldId="419"/>
            <ac:graphicFrameMk id="4" creationId="{6B4E3E08-C913-4988-B766-01A03B43EF6B}"/>
          </ac:graphicFrameMkLst>
        </pc:graphicFrameChg>
      </pc:sldChg>
      <pc:sldChg chg="addSp modSp add del">
        <pc:chgData name="hui xu" userId="70b675938bab3b5e" providerId="LiveId" clId="{2B57C767-2D15-4563-96A7-C8A04F8CD475}" dt="2020-03-14T02:40:57.678" v="2372" actId="47"/>
        <pc:sldMkLst>
          <pc:docMk/>
          <pc:sldMk cId="1402736587" sldId="420"/>
        </pc:sldMkLst>
        <pc:spChg chg="mod">
          <ac:chgData name="hui xu" userId="70b675938bab3b5e" providerId="LiveId" clId="{2B57C767-2D15-4563-96A7-C8A04F8CD475}" dt="2020-02-17T02:05:30.886" v="94" actId="20577"/>
          <ac:spMkLst>
            <pc:docMk/>
            <pc:sldMk cId="1402736587" sldId="420"/>
            <ac:spMk id="2" creationId="{480556D0-2A3F-4011-8217-0EF97A812FE1}"/>
          </ac:spMkLst>
        </pc:spChg>
        <pc:spChg chg="add mod">
          <ac:chgData name="hui xu" userId="70b675938bab3b5e" providerId="LiveId" clId="{2B57C767-2D15-4563-96A7-C8A04F8CD475}" dt="2020-02-18T13:35:03.899" v="173" actId="20577"/>
          <ac:spMkLst>
            <pc:docMk/>
            <pc:sldMk cId="1402736587" sldId="420"/>
            <ac:spMk id="3" creationId="{A579A953-43FE-4250-AC63-B90094C9D85C}"/>
          </ac:spMkLst>
        </pc:spChg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617265279" sldId="420"/>
        </pc:sldMkLst>
      </pc:sldChg>
      <pc:sldChg chg="add del">
        <pc:chgData name="hui xu" userId="70b675938bab3b5e" providerId="LiveId" clId="{2B57C767-2D15-4563-96A7-C8A04F8CD475}" dt="2020-02-17T02:03:15.396" v="65" actId="47"/>
        <pc:sldMkLst>
          <pc:docMk/>
          <pc:sldMk cId="4070609934" sldId="420"/>
        </pc:sldMkLst>
      </pc:sldChg>
      <pc:sldChg chg="addSp modSp add">
        <pc:chgData name="hui xu" userId="70b675938bab3b5e" providerId="LiveId" clId="{2B57C767-2D15-4563-96A7-C8A04F8CD475}" dt="2020-02-18T14:37:21.845" v="458" actId="20577"/>
        <pc:sldMkLst>
          <pc:docMk/>
          <pc:sldMk cId="792138594" sldId="421"/>
        </pc:sldMkLst>
        <pc:spChg chg="mod">
          <ac:chgData name="hui xu" userId="70b675938bab3b5e" providerId="LiveId" clId="{2B57C767-2D15-4563-96A7-C8A04F8CD475}" dt="2020-02-18T14:08:03.632" v="341" actId="20577"/>
          <ac:spMkLst>
            <pc:docMk/>
            <pc:sldMk cId="792138594" sldId="421"/>
            <ac:spMk id="2" creationId="{E9DD782C-B738-4C27-98C3-11A8CA2C078D}"/>
          </ac:spMkLst>
        </pc:spChg>
        <pc:spChg chg="add mod">
          <ac:chgData name="hui xu" userId="70b675938bab3b5e" providerId="LiveId" clId="{2B57C767-2D15-4563-96A7-C8A04F8CD475}" dt="2020-02-18T14:37:21.845" v="458" actId="20577"/>
          <ac:spMkLst>
            <pc:docMk/>
            <pc:sldMk cId="792138594" sldId="421"/>
            <ac:spMk id="3" creationId="{74D2548D-5787-4172-B84C-4660E401B3C8}"/>
          </ac:spMkLst>
        </pc:spChg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174635435" sldId="421"/>
        </pc:sldMkLst>
      </pc:sldChg>
      <pc:sldChg chg="addSp delSp modSp add">
        <pc:chgData name="hui xu" userId="70b675938bab3b5e" providerId="LiveId" clId="{2B57C767-2D15-4563-96A7-C8A04F8CD475}" dt="2020-02-27T02:20:09.956" v="2202" actId="27636"/>
        <pc:sldMkLst>
          <pc:docMk/>
          <pc:sldMk cId="1788231836" sldId="422"/>
        </pc:sldMkLst>
        <pc:spChg chg="del">
          <ac:chgData name="hui xu" userId="70b675938bab3b5e" providerId="LiveId" clId="{2B57C767-2D15-4563-96A7-C8A04F8CD475}" dt="2020-02-18T14:08:12.496" v="343"/>
          <ac:spMkLst>
            <pc:docMk/>
            <pc:sldMk cId="1788231836" sldId="422"/>
            <ac:spMk id="2" creationId="{8C2938F3-BAF5-4F0B-9C4C-D0143E22807E}"/>
          </ac:spMkLst>
        </pc:spChg>
        <pc:spChg chg="add mod">
          <ac:chgData name="hui xu" userId="70b675938bab3b5e" providerId="LiveId" clId="{2B57C767-2D15-4563-96A7-C8A04F8CD475}" dt="2020-02-27T02:19:20.204" v="2197" actId="20577"/>
          <ac:spMkLst>
            <pc:docMk/>
            <pc:sldMk cId="1788231836" sldId="422"/>
            <ac:spMk id="3" creationId="{5342D0CB-451B-45EE-B279-A43C1EF170C2}"/>
          </ac:spMkLst>
        </pc:spChg>
        <pc:spChg chg="add mod">
          <ac:chgData name="hui xu" userId="70b675938bab3b5e" providerId="LiveId" clId="{2B57C767-2D15-4563-96A7-C8A04F8CD475}" dt="2020-02-27T02:20:09.956" v="2202" actId="27636"/>
          <ac:spMkLst>
            <pc:docMk/>
            <pc:sldMk cId="1788231836" sldId="422"/>
            <ac:spMk id="4" creationId="{60646F47-9341-4723-9169-1277AC6F5205}"/>
          </ac:spMkLst>
        </pc:spChg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343074563" sldId="422"/>
        </pc:sldMkLst>
      </pc:sldChg>
      <pc:sldChg chg="modSp add del">
        <pc:chgData name="hui xu" userId="70b675938bab3b5e" providerId="LiveId" clId="{2B57C767-2D15-4563-96A7-C8A04F8CD475}" dt="2020-03-13T13:58:47.797" v="2279" actId="47"/>
        <pc:sldMkLst>
          <pc:docMk/>
          <pc:sldMk cId="912121128" sldId="423"/>
        </pc:sldMkLst>
        <pc:spChg chg="mod">
          <ac:chgData name="hui xu" userId="70b675938bab3b5e" providerId="LiveId" clId="{2B57C767-2D15-4563-96A7-C8A04F8CD475}" dt="2020-02-24T02:29:43.431" v="670" actId="20577"/>
          <ac:spMkLst>
            <pc:docMk/>
            <pc:sldMk cId="912121128" sldId="423"/>
            <ac:spMk id="2" creationId="{FBED6E9E-B640-4ADA-A3FB-F9DBAB8B1089}"/>
          </ac:spMkLst>
        </pc:spChg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440934525" sldId="423"/>
        </pc:sldMkLst>
      </pc:sldChg>
      <pc:sldChg chg="modSp add">
        <pc:chgData name="hui xu" userId="70b675938bab3b5e" providerId="LiveId" clId="{2B57C767-2D15-4563-96A7-C8A04F8CD475}" dt="2020-03-14T02:31:59.256" v="2332" actId="20577"/>
        <pc:sldMkLst>
          <pc:docMk/>
          <pc:sldMk cId="208856581" sldId="424"/>
        </pc:sldMkLst>
        <pc:spChg chg="mod">
          <ac:chgData name="hui xu" userId="70b675938bab3b5e" providerId="LiveId" clId="{2B57C767-2D15-4563-96A7-C8A04F8CD475}" dt="2020-03-14T02:31:59.256" v="2332" actId="20577"/>
          <ac:spMkLst>
            <pc:docMk/>
            <pc:sldMk cId="208856581" sldId="424"/>
            <ac:spMk id="2" creationId="{20FA5659-AB9C-4389-B11B-F71A77EDC3ED}"/>
          </ac:spMkLst>
        </pc:spChg>
      </pc:sldChg>
      <pc:sldChg chg="add del">
        <pc:chgData name="hui xu" userId="70b675938bab3b5e" providerId="LiveId" clId="{2B57C767-2D15-4563-96A7-C8A04F8CD475}" dt="2020-03-14T02:31:15.326" v="2323" actId="2696"/>
        <pc:sldMkLst>
          <pc:docMk/>
          <pc:sldMk cId="1232212173" sldId="424"/>
        </pc:sldMkLst>
      </pc:sldChg>
      <pc:sldChg chg="modSp add del">
        <pc:chgData name="hui xu" userId="70b675938bab3b5e" providerId="LiveId" clId="{2B57C767-2D15-4563-96A7-C8A04F8CD475}" dt="2020-03-14T02:25:33.339" v="2290" actId="2696"/>
        <pc:sldMkLst>
          <pc:docMk/>
          <pc:sldMk cId="1250017679" sldId="424"/>
        </pc:sldMkLst>
        <pc:spChg chg="mod">
          <ac:chgData name="hui xu" userId="70b675938bab3b5e" providerId="LiveId" clId="{2B57C767-2D15-4563-96A7-C8A04F8CD475}" dt="2020-02-24T02:30:57.595" v="716"/>
          <ac:spMkLst>
            <pc:docMk/>
            <pc:sldMk cId="1250017679" sldId="424"/>
            <ac:spMk id="2" creationId="{20FA5659-AB9C-4389-B11B-F71A77EDC3ED}"/>
          </ac:spMkLst>
        </pc:spChg>
        <pc:spChg chg="mod">
          <ac:chgData name="hui xu" userId="70b675938bab3b5e" providerId="LiveId" clId="{2B57C767-2D15-4563-96A7-C8A04F8CD475}" dt="2020-02-24T02:31:08.514" v="717" actId="14"/>
          <ac:spMkLst>
            <pc:docMk/>
            <pc:sldMk cId="1250017679" sldId="424"/>
            <ac:spMk id="3" creationId="{A0E4941C-3DDB-48AE-BE3B-6448E7A96BF1}"/>
          </ac:spMkLst>
        </pc:spChg>
      </pc:sldChg>
      <pc:sldChg chg="modSp add del">
        <pc:chgData name="hui xu" userId="70b675938bab3b5e" providerId="LiveId" clId="{2B57C767-2D15-4563-96A7-C8A04F8CD475}" dt="2020-03-14T02:25:33.339" v="2290" actId="2696"/>
        <pc:sldMkLst>
          <pc:docMk/>
          <pc:sldMk cId="3675740339" sldId="425"/>
        </pc:sldMkLst>
        <pc:spChg chg="mod">
          <ac:chgData name="hui xu" userId="70b675938bab3b5e" providerId="LiveId" clId="{2B57C767-2D15-4563-96A7-C8A04F8CD475}" dt="2020-02-24T02:31:56.796" v="719"/>
          <ac:spMkLst>
            <pc:docMk/>
            <pc:sldMk cId="3675740339" sldId="425"/>
            <ac:spMk id="2" creationId="{8710A262-D409-49B5-87C4-FA4428CAAC41}"/>
          </ac:spMkLst>
        </pc:spChg>
        <pc:spChg chg="mod">
          <ac:chgData name="hui xu" userId="70b675938bab3b5e" providerId="LiveId" clId="{2B57C767-2D15-4563-96A7-C8A04F8CD475}" dt="2020-02-24T02:34:29.713" v="752" actId="20577"/>
          <ac:spMkLst>
            <pc:docMk/>
            <pc:sldMk cId="3675740339" sldId="425"/>
            <ac:spMk id="3" creationId="{9582BF3F-1C64-4653-843E-603D2FADED4C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3939272869" sldId="425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093851582" sldId="426"/>
        </pc:sldMkLst>
      </pc:sldChg>
      <pc:sldChg chg="addSp modSp add del">
        <pc:chgData name="hui xu" userId="70b675938bab3b5e" providerId="LiveId" clId="{2B57C767-2D15-4563-96A7-C8A04F8CD475}" dt="2020-02-24T02:36:27.466" v="791" actId="47"/>
        <pc:sldMkLst>
          <pc:docMk/>
          <pc:sldMk cId="4050905246" sldId="426"/>
        </pc:sldMkLst>
        <pc:spChg chg="mod">
          <ac:chgData name="hui xu" userId="70b675938bab3b5e" providerId="LiveId" clId="{2B57C767-2D15-4563-96A7-C8A04F8CD475}" dt="2020-02-24T02:35:33.979" v="754"/>
          <ac:spMkLst>
            <pc:docMk/>
            <pc:sldMk cId="4050905246" sldId="426"/>
            <ac:spMk id="2" creationId="{37218B65-EC44-4817-A9CC-D50F2E07F91D}"/>
          </ac:spMkLst>
        </pc:spChg>
        <pc:picChg chg="add mod">
          <ac:chgData name="hui xu" userId="70b675938bab3b5e" providerId="LiveId" clId="{2B57C767-2D15-4563-96A7-C8A04F8CD475}" dt="2020-02-24T02:35:50.406" v="757" actId="1076"/>
          <ac:picMkLst>
            <pc:docMk/>
            <pc:sldMk cId="4050905246" sldId="426"/>
            <ac:picMk id="3" creationId="{7521C7C5-4F4E-40B8-9134-98401F1D5EA6}"/>
          </ac:picMkLst>
        </pc:picChg>
      </pc:sldChg>
      <pc:sldChg chg="addSp modSp add del">
        <pc:chgData name="hui xu" userId="70b675938bab3b5e" providerId="LiveId" clId="{2B57C767-2D15-4563-96A7-C8A04F8CD475}" dt="2020-03-14T02:25:33.339" v="2290" actId="2696"/>
        <pc:sldMkLst>
          <pc:docMk/>
          <pc:sldMk cId="229832447" sldId="427"/>
        </pc:sldMkLst>
        <pc:spChg chg="mod">
          <ac:chgData name="hui xu" userId="70b675938bab3b5e" providerId="LiveId" clId="{2B57C767-2D15-4563-96A7-C8A04F8CD475}" dt="2020-02-24T02:36:23.686" v="790" actId="20577"/>
          <ac:spMkLst>
            <pc:docMk/>
            <pc:sldMk cId="229832447" sldId="427"/>
            <ac:spMk id="2" creationId="{37218B65-EC44-4817-A9CC-D50F2E07F91D}"/>
          </ac:spMkLst>
        </pc:spChg>
        <pc:spChg chg="add mod">
          <ac:chgData name="hui xu" userId="70b675938bab3b5e" providerId="LiveId" clId="{2B57C767-2D15-4563-96A7-C8A04F8CD475}" dt="2020-02-24T02:36:48.293" v="798" actId="403"/>
          <ac:spMkLst>
            <pc:docMk/>
            <pc:sldMk cId="229832447" sldId="427"/>
            <ac:spMk id="4" creationId="{6D4C59B0-23D5-4942-8870-BFC2286006CE}"/>
          </ac:spMkLst>
        </pc:spChg>
        <pc:picChg chg="mod">
          <ac:chgData name="hui xu" userId="70b675938bab3b5e" providerId="LiveId" clId="{2B57C767-2D15-4563-96A7-C8A04F8CD475}" dt="2020-02-24T02:37:03.259" v="799" actId="1076"/>
          <ac:picMkLst>
            <pc:docMk/>
            <pc:sldMk cId="229832447" sldId="427"/>
            <ac:picMk id="3" creationId="{7521C7C5-4F4E-40B8-9134-98401F1D5EA6}"/>
          </ac:picMkLst>
        </pc:picChg>
      </pc:sldChg>
      <pc:sldChg chg="add del">
        <pc:chgData name="hui xu" userId="70b675938bab3b5e" providerId="LiveId" clId="{2B57C767-2D15-4563-96A7-C8A04F8CD475}" dt="2020-03-14T02:32:26.429" v="2333" actId="2696"/>
        <pc:sldMkLst>
          <pc:docMk/>
          <pc:sldMk cId="1300615314" sldId="427"/>
        </pc:sldMkLst>
      </pc:sldChg>
      <pc:sldChg chg="addSp delSp modSp add del">
        <pc:chgData name="hui xu" userId="70b675938bab3b5e" providerId="LiveId" clId="{2B57C767-2D15-4563-96A7-C8A04F8CD475}" dt="2020-03-14T02:25:33.339" v="2290" actId="2696"/>
        <pc:sldMkLst>
          <pc:docMk/>
          <pc:sldMk cId="1547204615" sldId="428"/>
        </pc:sldMkLst>
        <pc:spChg chg="mod">
          <ac:chgData name="hui xu" userId="70b675938bab3b5e" providerId="LiveId" clId="{2B57C767-2D15-4563-96A7-C8A04F8CD475}" dt="2020-02-24T02:38:14.643" v="831" actId="20577"/>
          <ac:spMkLst>
            <pc:docMk/>
            <pc:sldMk cId="1547204615" sldId="428"/>
            <ac:spMk id="2" creationId="{3D7DD8D4-DE3C-43EE-951F-08612DC76467}"/>
          </ac:spMkLst>
        </pc:spChg>
        <pc:spChg chg="del">
          <ac:chgData name="hui xu" userId="70b675938bab3b5e" providerId="LiveId" clId="{2B57C767-2D15-4563-96A7-C8A04F8CD475}" dt="2020-02-24T02:38:04.884" v="812" actId="478"/>
          <ac:spMkLst>
            <pc:docMk/>
            <pc:sldMk cId="1547204615" sldId="428"/>
            <ac:spMk id="3" creationId="{14E3A3D6-594D-46FB-8A9B-97852338EAD1}"/>
          </ac:spMkLst>
        </pc:spChg>
        <pc:picChg chg="add mod">
          <ac:chgData name="hui xu" userId="70b675938bab3b5e" providerId="LiveId" clId="{2B57C767-2D15-4563-96A7-C8A04F8CD475}" dt="2020-02-24T02:38:21.354" v="832" actId="1076"/>
          <ac:picMkLst>
            <pc:docMk/>
            <pc:sldMk cId="1547204615" sldId="428"/>
            <ac:picMk id="4" creationId="{A6049FBF-675A-4CBE-96A4-C46E37FB1E26}"/>
          </ac:picMkLst>
        </pc:picChg>
      </pc:sldChg>
      <pc:sldChg chg="add ord">
        <pc:chgData name="hui xu" userId="70b675938bab3b5e" providerId="LiveId" clId="{2B57C767-2D15-4563-96A7-C8A04F8CD475}" dt="2020-03-14T02:32:38.257" v="2337"/>
        <pc:sldMkLst>
          <pc:docMk/>
          <pc:sldMk cId="1682588804" sldId="428"/>
        </pc:sldMkLst>
      </pc:sldChg>
      <pc:sldChg chg="add del">
        <pc:chgData name="hui xu" userId="70b675938bab3b5e" providerId="LiveId" clId="{2B57C767-2D15-4563-96A7-C8A04F8CD475}" dt="2020-02-24T02:37:35.503" v="801"/>
        <pc:sldMkLst>
          <pc:docMk/>
          <pc:sldMk cId="3578644959" sldId="428"/>
        </pc:sldMkLst>
      </pc:sldChg>
      <pc:sldChg chg="addSp delSp modSp add del">
        <pc:chgData name="hui xu" userId="70b675938bab3b5e" providerId="LiveId" clId="{2B57C767-2D15-4563-96A7-C8A04F8CD475}" dt="2020-03-14T02:25:33.339" v="2290" actId="2696"/>
        <pc:sldMkLst>
          <pc:docMk/>
          <pc:sldMk cId="1636611801" sldId="429"/>
        </pc:sldMkLst>
        <pc:spChg chg="mod">
          <ac:chgData name="hui xu" userId="70b675938bab3b5e" providerId="LiveId" clId="{2B57C767-2D15-4563-96A7-C8A04F8CD475}" dt="2020-02-24T02:38:42.088" v="838" actId="20577"/>
          <ac:spMkLst>
            <pc:docMk/>
            <pc:sldMk cId="1636611801" sldId="429"/>
            <ac:spMk id="2" creationId="{B8355595-DE69-4E3C-9AF6-63BBBFC87A14}"/>
          </ac:spMkLst>
        </pc:spChg>
        <pc:spChg chg="add mod">
          <ac:chgData name="hui xu" userId="70b675938bab3b5e" providerId="LiveId" clId="{2B57C767-2D15-4563-96A7-C8A04F8CD475}" dt="2020-02-24T02:39:14.492" v="841" actId="14100"/>
          <ac:spMkLst>
            <pc:docMk/>
            <pc:sldMk cId="1636611801" sldId="429"/>
            <ac:spMk id="3" creationId="{6ED3B286-E46F-44A3-A398-9B8AB2DB3E81}"/>
          </ac:spMkLst>
        </pc:spChg>
        <pc:spChg chg="add del">
          <ac:chgData name="hui xu" userId="70b675938bab3b5e" providerId="LiveId" clId="{2B57C767-2D15-4563-96A7-C8A04F8CD475}" dt="2020-02-24T02:39:16.389" v="843"/>
          <ac:spMkLst>
            <pc:docMk/>
            <pc:sldMk cId="1636611801" sldId="429"/>
            <ac:spMk id="4" creationId="{4738AD47-949B-4C3F-91F0-82A64F6AA0A3}"/>
          </ac:spMkLst>
        </pc:spChg>
        <pc:spChg chg="add mod">
          <ac:chgData name="hui xu" userId="70b675938bab3b5e" providerId="LiveId" clId="{2B57C767-2D15-4563-96A7-C8A04F8CD475}" dt="2020-02-24T02:42:44.620" v="903" actId="1076"/>
          <ac:spMkLst>
            <pc:docMk/>
            <pc:sldMk cId="1636611801" sldId="429"/>
            <ac:spMk id="5" creationId="{A8BFF54E-52F4-4BF7-8779-64E400425CF6}"/>
          </ac:spMkLst>
        </pc:spChg>
        <pc:spChg chg="add mod">
          <ac:chgData name="hui xu" userId="70b675938bab3b5e" providerId="LiveId" clId="{2B57C767-2D15-4563-96A7-C8A04F8CD475}" dt="2020-02-24T02:42:44.620" v="903" actId="1076"/>
          <ac:spMkLst>
            <pc:docMk/>
            <pc:sldMk cId="1636611801" sldId="429"/>
            <ac:spMk id="6" creationId="{03626B50-6D4E-4ECD-B60B-4DAFF1AA57FD}"/>
          </ac:spMkLst>
        </pc:spChg>
        <pc:spChg chg="add mod">
          <ac:chgData name="hui xu" userId="70b675938bab3b5e" providerId="LiveId" clId="{2B57C767-2D15-4563-96A7-C8A04F8CD475}" dt="2020-02-24T02:43:02.108" v="915" actId="1076"/>
          <ac:spMkLst>
            <pc:docMk/>
            <pc:sldMk cId="1636611801" sldId="429"/>
            <ac:spMk id="7" creationId="{2CF9BE81-B9C8-4E4D-84DF-804972A4AE52}"/>
          </ac:spMkLst>
        </pc:spChg>
        <pc:spChg chg="add mod">
          <ac:chgData name="hui xu" userId="70b675938bab3b5e" providerId="LiveId" clId="{2B57C767-2D15-4563-96A7-C8A04F8CD475}" dt="2020-02-24T02:43:08.459" v="924" actId="20577"/>
          <ac:spMkLst>
            <pc:docMk/>
            <pc:sldMk cId="1636611801" sldId="429"/>
            <ac:spMk id="8" creationId="{74B1B089-60E2-4C6F-8A2C-30E00115A855}"/>
          </ac:spMkLst>
        </pc:spChg>
        <pc:spChg chg="add mod">
          <ac:chgData name="hui xu" userId="70b675938bab3b5e" providerId="LiveId" clId="{2B57C767-2D15-4563-96A7-C8A04F8CD475}" dt="2020-02-24T02:43:19.636" v="934" actId="20577"/>
          <ac:spMkLst>
            <pc:docMk/>
            <pc:sldMk cId="1636611801" sldId="429"/>
            <ac:spMk id="9" creationId="{A07C59D5-7FEA-4B20-8738-FAF923469EEF}"/>
          </ac:spMkLst>
        </pc:spChg>
        <pc:spChg chg="add mod">
          <ac:chgData name="hui xu" userId="70b675938bab3b5e" providerId="LiveId" clId="{2B57C767-2D15-4563-96A7-C8A04F8CD475}" dt="2020-02-24T02:43:31.022" v="946" actId="20577"/>
          <ac:spMkLst>
            <pc:docMk/>
            <pc:sldMk cId="1636611801" sldId="429"/>
            <ac:spMk id="10" creationId="{D7CAA381-7631-4766-957D-7D7ED77E564A}"/>
          </ac:spMkLst>
        </pc:spChg>
        <pc:spChg chg="add mod">
          <ac:chgData name="hui xu" userId="70b675938bab3b5e" providerId="LiveId" clId="{2B57C767-2D15-4563-96A7-C8A04F8CD475}" dt="2020-02-24T02:44:42.123" v="1001" actId="20577"/>
          <ac:spMkLst>
            <pc:docMk/>
            <pc:sldMk cId="1636611801" sldId="429"/>
            <ac:spMk id="11" creationId="{FDED90F6-588C-4EEF-821B-D66AC2A0313F}"/>
          </ac:spMkLst>
        </pc:spChg>
        <pc:spChg chg="add mod">
          <ac:chgData name="hui xu" userId="70b675938bab3b5e" providerId="LiveId" clId="{2B57C767-2D15-4563-96A7-C8A04F8CD475}" dt="2020-02-24T02:44:33.959" v="993" actId="404"/>
          <ac:spMkLst>
            <pc:docMk/>
            <pc:sldMk cId="1636611801" sldId="429"/>
            <ac:spMk id="12" creationId="{6F81F645-3B91-49B2-9BCA-1B73D0F8172C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1697618225" sldId="429"/>
        </pc:sldMkLst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905383982" sldId="430"/>
        </pc:sldMkLst>
      </pc:sldChg>
      <pc:sldChg chg="modSp add del">
        <pc:chgData name="hui xu" userId="70b675938bab3b5e" providerId="LiveId" clId="{2B57C767-2D15-4563-96A7-C8A04F8CD475}" dt="2020-03-14T02:25:33.339" v="2290" actId="2696"/>
        <pc:sldMkLst>
          <pc:docMk/>
          <pc:sldMk cId="2546476685" sldId="430"/>
        </pc:sldMkLst>
        <pc:spChg chg="mod">
          <ac:chgData name="hui xu" userId="70b675938bab3b5e" providerId="LiveId" clId="{2B57C767-2D15-4563-96A7-C8A04F8CD475}" dt="2020-02-24T02:47:01.322" v="1023" actId="20577"/>
          <ac:spMkLst>
            <pc:docMk/>
            <pc:sldMk cId="2546476685" sldId="430"/>
            <ac:spMk id="3" creationId="{730E8AF1-2E7C-4E51-A260-3C0A91E44991}"/>
          </ac:spMkLst>
        </pc:spChg>
      </pc:sldChg>
      <pc:sldChg chg="addSp delSp modSp add del">
        <pc:chgData name="hui xu" userId="70b675938bab3b5e" providerId="LiveId" clId="{2B57C767-2D15-4563-96A7-C8A04F8CD475}" dt="2020-03-14T02:25:33.339" v="2290" actId="2696"/>
        <pc:sldMkLst>
          <pc:docMk/>
          <pc:sldMk cId="801516141" sldId="431"/>
        </pc:sldMkLst>
        <pc:spChg chg="mod">
          <ac:chgData name="hui xu" userId="70b675938bab3b5e" providerId="LiveId" clId="{2B57C767-2D15-4563-96A7-C8A04F8CD475}" dt="2020-02-24T02:47:40.882" v="1025"/>
          <ac:spMkLst>
            <pc:docMk/>
            <pc:sldMk cId="801516141" sldId="431"/>
            <ac:spMk id="2" creationId="{1FE57FF4-F057-441C-8070-CFD0B0B4E5D3}"/>
          </ac:spMkLst>
        </pc:spChg>
        <pc:spChg chg="del">
          <ac:chgData name="hui xu" userId="70b675938bab3b5e" providerId="LiveId" clId="{2B57C767-2D15-4563-96A7-C8A04F8CD475}" dt="2020-02-24T02:47:47.300" v="1026" actId="478"/>
          <ac:spMkLst>
            <pc:docMk/>
            <pc:sldMk cId="801516141" sldId="431"/>
            <ac:spMk id="3" creationId="{8D6CEE9A-3B72-4E34-9FE8-E2603CB0CC19}"/>
          </ac:spMkLst>
        </pc:spChg>
        <pc:spChg chg="add mod">
          <ac:chgData name="hui xu" userId="70b675938bab3b5e" providerId="LiveId" clId="{2B57C767-2D15-4563-96A7-C8A04F8CD475}" dt="2020-02-24T03:04:09.151" v="1324" actId="1076"/>
          <ac:spMkLst>
            <pc:docMk/>
            <pc:sldMk cId="801516141" sldId="431"/>
            <ac:spMk id="4" creationId="{3DC6C2B9-0B20-4C21-AD31-293062090354}"/>
          </ac:spMkLst>
        </pc:spChg>
        <pc:spChg chg="add mod">
          <ac:chgData name="hui xu" userId="70b675938bab3b5e" providerId="LiveId" clId="{2B57C767-2D15-4563-96A7-C8A04F8CD475}" dt="2020-02-24T03:03:22.387" v="1314" actId="1076"/>
          <ac:spMkLst>
            <pc:docMk/>
            <pc:sldMk cId="801516141" sldId="431"/>
            <ac:spMk id="5" creationId="{280AC270-A269-4394-B31A-1C52AC676E7B}"/>
          </ac:spMkLst>
        </pc:spChg>
        <pc:spChg chg="add mod">
          <ac:chgData name="hui xu" userId="70b675938bab3b5e" providerId="LiveId" clId="{2B57C767-2D15-4563-96A7-C8A04F8CD475}" dt="2020-02-25T02:54:59.917" v="2107" actId="21"/>
          <ac:spMkLst>
            <pc:docMk/>
            <pc:sldMk cId="801516141" sldId="431"/>
            <ac:spMk id="6" creationId="{46318A4C-2862-445D-B444-BD5748136A48}"/>
          </ac:spMkLst>
        </pc:spChg>
        <pc:spChg chg="add mod">
          <ac:chgData name="hui xu" userId="70b675938bab3b5e" providerId="LiveId" clId="{2B57C767-2D15-4563-96A7-C8A04F8CD475}" dt="2020-02-24T03:03:58.747" v="1323" actId="1038"/>
          <ac:spMkLst>
            <pc:docMk/>
            <pc:sldMk cId="801516141" sldId="431"/>
            <ac:spMk id="7" creationId="{499486EF-2C37-425B-A450-E9D867A7A1B3}"/>
          </ac:spMkLst>
        </pc:spChg>
        <pc:spChg chg="add mod">
          <ac:chgData name="hui xu" userId="70b675938bab3b5e" providerId="LiveId" clId="{2B57C767-2D15-4563-96A7-C8A04F8CD475}" dt="2020-02-24T03:03:38.041" v="1317" actId="20577"/>
          <ac:spMkLst>
            <pc:docMk/>
            <pc:sldMk cId="801516141" sldId="431"/>
            <ac:spMk id="8" creationId="{E086462D-D5BA-40FF-BC32-87098950FD76}"/>
          </ac:spMkLst>
        </pc:spChg>
        <pc:spChg chg="add mod">
          <ac:chgData name="hui xu" userId="70b675938bab3b5e" providerId="LiveId" clId="{2B57C767-2D15-4563-96A7-C8A04F8CD475}" dt="2020-02-24T03:03:50.938" v="1318" actId="1076"/>
          <ac:spMkLst>
            <pc:docMk/>
            <pc:sldMk cId="801516141" sldId="431"/>
            <ac:spMk id="9" creationId="{CF155C9C-2F0F-4B54-B463-8F5BEEC70CC6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897992420" sldId="431"/>
        </pc:sldMkLst>
      </pc:sldChg>
      <pc:sldChg chg="addSp delSp modSp add del">
        <pc:chgData name="hui xu" userId="70b675938bab3b5e" providerId="LiveId" clId="{2B57C767-2D15-4563-96A7-C8A04F8CD475}" dt="2020-03-14T02:25:33.339" v="2290" actId="2696"/>
        <pc:sldMkLst>
          <pc:docMk/>
          <pc:sldMk cId="508673686" sldId="432"/>
        </pc:sldMkLst>
        <pc:spChg chg="mod">
          <ac:chgData name="hui xu" userId="70b675938bab3b5e" providerId="LiveId" clId="{2B57C767-2D15-4563-96A7-C8A04F8CD475}" dt="2020-02-24T03:04:14.692" v="1326" actId="20577"/>
          <ac:spMkLst>
            <pc:docMk/>
            <pc:sldMk cId="508673686" sldId="432"/>
            <ac:spMk id="2" creationId="{1FE57FF4-F057-441C-8070-CFD0B0B4E5D3}"/>
          </ac:spMkLst>
        </pc:spChg>
        <pc:spChg chg="mod">
          <ac:chgData name="hui xu" userId="70b675938bab3b5e" providerId="LiveId" clId="{2B57C767-2D15-4563-96A7-C8A04F8CD475}" dt="2020-02-24T03:13:52.821" v="1479" actId="1076"/>
          <ac:spMkLst>
            <pc:docMk/>
            <pc:sldMk cId="508673686" sldId="432"/>
            <ac:spMk id="4" creationId="{3DC6C2B9-0B20-4C21-AD31-293062090354}"/>
          </ac:spMkLst>
        </pc:spChg>
        <pc:spChg chg="del mod">
          <ac:chgData name="hui xu" userId="70b675938bab3b5e" providerId="LiveId" clId="{2B57C767-2D15-4563-96A7-C8A04F8CD475}" dt="2020-02-24T03:10:54.445" v="1431" actId="21"/>
          <ac:spMkLst>
            <pc:docMk/>
            <pc:sldMk cId="508673686" sldId="432"/>
            <ac:spMk id="5" creationId="{280AC270-A269-4394-B31A-1C52AC676E7B}"/>
          </ac:spMkLst>
        </pc:spChg>
        <pc:spChg chg="del mod">
          <ac:chgData name="hui xu" userId="70b675938bab3b5e" providerId="LiveId" clId="{2B57C767-2D15-4563-96A7-C8A04F8CD475}" dt="2020-02-24T03:05:19.058" v="1339" actId="21"/>
          <ac:spMkLst>
            <pc:docMk/>
            <pc:sldMk cId="508673686" sldId="432"/>
            <ac:spMk id="6" creationId="{46318A4C-2862-445D-B444-BD5748136A48}"/>
          </ac:spMkLst>
        </pc:spChg>
        <pc:spChg chg="mod">
          <ac:chgData name="hui xu" userId="70b675938bab3b5e" providerId="LiveId" clId="{2B57C767-2D15-4563-96A7-C8A04F8CD475}" dt="2020-02-24T03:13:52.821" v="1479" actId="1076"/>
          <ac:spMkLst>
            <pc:docMk/>
            <pc:sldMk cId="508673686" sldId="432"/>
            <ac:spMk id="7" creationId="{499486EF-2C37-425B-A450-E9D867A7A1B3}"/>
          </ac:spMkLst>
        </pc:spChg>
        <pc:spChg chg="del mod">
          <ac:chgData name="hui xu" userId="70b675938bab3b5e" providerId="LiveId" clId="{2B57C767-2D15-4563-96A7-C8A04F8CD475}" dt="2020-02-24T03:05:15.070" v="1337" actId="21"/>
          <ac:spMkLst>
            <pc:docMk/>
            <pc:sldMk cId="508673686" sldId="432"/>
            <ac:spMk id="8" creationId="{E086462D-D5BA-40FF-BC32-87098950FD76}"/>
          </ac:spMkLst>
        </pc:spChg>
        <pc:spChg chg="del mod">
          <ac:chgData name="hui xu" userId="70b675938bab3b5e" providerId="LiveId" clId="{2B57C767-2D15-4563-96A7-C8A04F8CD475}" dt="2020-02-24T03:05:15.070" v="1337" actId="21"/>
          <ac:spMkLst>
            <pc:docMk/>
            <pc:sldMk cId="508673686" sldId="432"/>
            <ac:spMk id="9" creationId="{CF155C9C-2F0F-4B54-B463-8F5BEEC70CC6}"/>
          </ac:spMkLst>
        </pc:spChg>
        <pc:spChg chg="add mod">
          <ac:chgData name="hui xu" userId="70b675938bab3b5e" providerId="LiveId" clId="{2B57C767-2D15-4563-96A7-C8A04F8CD475}" dt="2020-02-24T03:13:52.821" v="1479" actId="1076"/>
          <ac:spMkLst>
            <pc:docMk/>
            <pc:sldMk cId="508673686" sldId="432"/>
            <ac:spMk id="10" creationId="{3592A5C8-9F7F-48D4-A9C0-8029D84C8A64}"/>
          </ac:spMkLst>
        </pc:spChg>
        <pc:spChg chg="add mod">
          <ac:chgData name="hui xu" userId="70b675938bab3b5e" providerId="LiveId" clId="{2B57C767-2D15-4563-96A7-C8A04F8CD475}" dt="2020-02-24T03:13:52.821" v="1479" actId="1076"/>
          <ac:spMkLst>
            <pc:docMk/>
            <pc:sldMk cId="508673686" sldId="432"/>
            <ac:spMk id="11" creationId="{507FF78F-2BB7-4D15-892D-13DE4BA3B8F6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2" creationId="{71CD7676-55E0-4BDD-AA95-697E98F8C361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3" creationId="{A37E1D2D-6A55-4CC2-A3A2-280F70395EA6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4" creationId="{92E6404B-7A12-46E0-A495-DF8CC88615A0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5" creationId="{4F833676-C92A-4DAF-9A4A-7373B4EAED50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6" creationId="{F8B24D13-11AE-48DC-99D0-E6369FE9CE6D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7" creationId="{BCF06A2C-78C7-4C38-88E1-9E3481FD4B98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8" creationId="{2EDC744F-5A95-4049-AF63-CF80518C2F4A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9" creationId="{14816F03-D1EB-47F7-9412-FC77B32B7347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20" creationId="{0397E506-D558-4352-90C0-4E57714A687A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21" creationId="{EC129D54-A61D-4214-8E04-E7CE23297337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3671710585" sldId="432"/>
        </pc:sldMkLst>
      </pc:sldChg>
      <pc:sldChg chg="modSp add del">
        <pc:chgData name="hui xu" userId="70b675938bab3b5e" providerId="LiveId" clId="{2B57C767-2D15-4563-96A7-C8A04F8CD475}" dt="2020-02-24T03:01:42.246" v="1289"/>
        <pc:sldMkLst>
          <pc:docMk/>
          <pc:sldMk cId="3856778111" sldId="432"/>
        </pc:sldMkLst>
        <pc:spChg chg="mod">
          <ac:chgData name="hui xu" userId="70b675938bab3b5e" providerId="LiveId" clId="{2B57C767-2D15-4563-96A7-C8A04F8CD475}" dt="2020-02-24T03:01:40.406" v="1288" actId="20577"/>
          <ac:spMkLst>
            <pc:docMk/>
            <pc:sldMk cId="3856778111" sldId="432"/>
            <ac:spMk id="2" creationId="{1FE57FF4-F057-441C-8070-CFD0B0B4E5D3}"/>
          </ac:spMkLst>
        </pc:spChg>
      </pc:sldChg>
      <pc:sldChg chg="addSp delSp modSp add del">
        <pc:chgData name="hui xu" userId="70b675938bab3b5e" providerId="LiveId" clId="{2B57C767-2D15-4563-96A7-C8A04F8CD475}" dt="2020-03-14T02:25:33.339" v="2290" actId="2696"/>
        <pc:sldMkLst>
          <pc:docMk/>
          <pc:sldMk cId="2318244016" sldId="433"/>
        </pc:sldMkLst>
        <pc:spChg chg="mod">
          <ac:chgData name="hui xu" userId="70b675938bab3b5e" providerId="LiveId" clId="{2B57C767-2D15-4563-96A7-C8A04F8CD475}" dt="2020-02-24T03:14:01.620" v="1482" actId="20577"/>
          <ac:spMkLst>
            <pc:docMk/>
            <pc:sldMk cId="2318244016" sldId="433"/>
            <ac:spMk id="2" creationId="{1FE57FF4-F057-441C-8070-CFD0B0B4E5D3}"/>
          </ac:spMkLst>
        </pc:spChg>
        <pc:spChg chg="add mod">
          <ac:chgData name="hui xu" userId="70b675938bab3b5e" providerId="LiveId" clId="{2B57C767-2D15-4563-96A7-C8A04F8CD475}" dt="2020-02-24T03:17:18.819" v="1505" actId="1076"/>
          <ac:spMkLst>
            <pc:docMk/>
            <pc:sldMk cId="2318244016" sldId="433"/>
            <ac:spMk id="3" creationId="{DA686CC9-A0DE-435A-ACC1-CBF2A7B507A0}"/>
          </ac:spMkLst>
        </pc:spChg>
        <pc:spChg chg="del">
          <ac:chgData name="hui xu" userId="70b675938bab3b5e" providerId="LiveId" clId="{2B57C767-2D15-4563-96A7-C8A04F8CD475}" dt="2020-02-24T03:13:55.577" v="1480" actId="21"/>
          <ac:spMkLst>
            <pc:docMk/>
            <pc:sldMk cId="2318244016" sldId="433"/>
            <ac:spMk id="4" creationId="{3DC6C2B9-0B20-4C21-AD31-293062090354}"/>
          </ac:spMkLst>
        </pc:spChg>
        <pc:spChg chg="add mod">
          <ac:chgData name="hui xu" userId="70b675938bab3b5e" providerId="LiveId" clId="{2B57C767-2D15-4563-96A7-C8A04F8CD475}" dt="2020-02-24T03:15:47.362" v="1501" actId="1076"/>
          <ac:spMkLst>
            <pc:docMk/>
            <pc:sldMk cId="2318244016" sldId="433"/>
            <ac:spMk id="5" creationId="{47603A88-D632-4047-9987-3CD818B2A90F}"/>
          </ac:spMkLst>
        </pc:spChg>
        <pc:spChg chg="del">
          <ac:chgData name="hui xu" userId="70b675938bab3b5e" providerId="LiveId" clId="{2B57C767-2D15-4563-96A7-C8A04F8CD475}" dt="2020-02-24T03:13:55.577" v="1480" actId="21"/>
          <ac:spMkLst>
            <pc:docMk/>
            <pc:sldMk cId="2318244016" sldId="433"/>
            <ac:spMk id="7" creationId="{499486EF-2C37-425B-A450-E9D867A7A1B3}"/>
          </ac:spMkLst>
        </pc:spChg>
        <pc:spChg chg="del">
          <ac:chgData name="hui xu" userId="70b675938bab3b5e" providerId="LiveId" clId="{2B57C767-2D15-4563-96A7-C8A04F8CD475}" dt="2020-02-24T03:13:55.577" v="1480" actId="21"/>
          <ac:spMkLst>
            <pc:docMk/>
            <pc:sldMk cId="2318244016" sldId="433"/>
            <ac:spMk id="10" creationId="{3592A5C8-9F7F-48D4-A9C0-8029D84C8A64}"/>
          </ac:spMkLst>
        </pc:spChg>
        <pc:spChg chg="del">
          <ac:chgData name="hui xu" userId="70b675938bab3b5e" providerId="LiveId" clId="{2B57C767-2D15-4563-96A7-C8A04F8CD475}" dt="2020-02-24T03:13:55.577" v="1480" actId="21"/>
          <ac:spMkLst>
            <pc:docMk/>
            <pc:sldMk cId="2318244016" sldId="433"/>
            <ac:spMk id="11" creationId="{507FF78F-2BB7-4D15-892D-13DE4BA3B8F6}"/>
          </ac:spMkLst>
        </pc:spChg>
        <pc:spChg chg="mod">
          <ac:chgData name="hui xu" userId="70b675938bab3b5e" providerId="LiveId" clId="{2B57C767-2D15-4563-96A7-C8A04F8CD475}" dt="2020-02-24T03:21:40.087" v="1684" actId="20577"/>
          <ac:spMkLst>
            <pc:docMk/>
            <pc:sldMk cId="2318244016" sldId="433"/>
            <ac:spMk id="12" creationId="{71CD7676-55E0-4BDD-AA95-697E98F8C361}"/>
          </ac:spMkLst>
        </pc:spChg>
        <pc:spChg chg="mod">
          <ac:chgData name="hui xu" userId="70b675938bab3b5e" providerId="LiveId" clId="{2B57C767-2D15-4563-96A7-C8A04F8CD475}" dt="2020-02-24T03:21:32.065" v="1680" actId="1076"/>
          <ac:spMkLst>
            <pc:docMk/>
            <pc:sldMk cId="2318244016" sldId="433"/>
            <ac:spMk id="13" creationId="{A37E1D2D-6A55-4CC2-A3A2-280F70395EA6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14" creationId="{92E6404B-7A12-46E0-A495-DF8CC88615A0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15" creationId="{4F833676-C92A-4DAF-9A4A-7373B4EAED50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16" creationId="{F8B24D13-11AE-48DC-99D0-E6369FE9CE6D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17" creationId="{BCF06A2C-78C7-4C38-88E1-9E3481FD4B98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18" creationId="{2EDC744F-5A95-4049-AF63-CF80518C2F4A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19" creationId="{14816F03-D1EB-47F7-9412-FC77B32B7347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20" creationId="{0397E506-D558-4352-90C0-4E57714A687A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21" creationId="{EC129D54-A61D-4214-8E04-E7CE23297337}"/>
          </ac:spMkLst>
        </pc:spChg>
        <pc:spChg chg="add mod">
          <ac:chgData name="hui xu" userId="70b675938bab3b5e" providerId="LiveId" clId="{2B57C767-2D15-4563-96A7-C8A04F8CD475}" dt="2020-02-24T03:21:36.434" v="1681" actId="1076"/>
          <ac:spMkLst>
            <pc:docMk/>
            <pc:sldMk cId="2318244016" sldId="433"/>
            <ac:spMk id="22" creationId="{C8ACA78A-779D-49B0-9A9B-3A2731E718E8}"/>
          </ac:spMkLst>
        </pc:spChg>
        <pc:spChg chg="add mod">
          <ac:chgData name="hui xu" userId="70b675938bab3b5e" providerId="LiveId" clId="{2B57C767-2D15-4563-96A7-C8A04F8CD475}" dt="2020-02-24T03:22:32.518" v="1696" actId="20577"/>
          <ac:spMkLst>
            <pc:docMk/>
            <pc:sldMk cId="2318244016" sldId="433"/>
            <ac:spMk id="23" creationId="{2B6D9F97-AAAD-47DD-A506-37F3E49A3585}"/>
          </ac:spMkLst>
        </pc:spChg>
        <pc:spChg chg="add mod">
          <ac:chgData name="hui xu" userId="70b675938bab3b5e" providerId="LiveId" clId="{2B57C767-2D15-4563-96A7-C8A04F8CD475}" dt="2020-02-24T03:22:09.381" v="1690" actId="14100"/>
          <ac:spMkLst>
            <pc:docMk/>
            <pc:sldMk cId="2318244016" sldId="433"/>
            <ac:spMk id="24" creationId="{1692775D-F010-4280-ADA9-B0649DE409DC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2708700386" sldId="433"/>
        </pc:sldMkLst>
      </pc:sldChg>
      <pc:sldChg chg="addSp modSp add del ord">
        <pc:chgData name="hui xu" userId="70b675938bab3b5e" providerId="LiveId" clId="{2B57C767-2D15-4563-96A7-C8A04F8CD475}" dt="2020-03-14T02:25:33.339" v="2290" actId="2696"/>
        <pc:sldMkLst>
          <pc:docMk/>
          <pc:sldMk cId="3022122814" sldId="434"/>
        </pc:sldMkLst>
        <pc:spChg chg="mod">
          <ac:chgData name="hui xu" userId="70b675938bab3b5e" providerId="LiveId" clId="{2B57C767-2D15-4563-96A7-C8A04F8CD475}" dt="2020-02-25T02:05:50.563" v="1707" actId="313"/>
          <ac:spMkLst>
            <pc:docMk/>
            <pc:sldMk cId="3022122814" sldId="434"/>
            <ac:spMk id="2" creationId="{E0C4A0D7-A287-4B79-8E50-79BA6080778F}"/>
          </ac:spMkLst>
        </pc:spChg>
        <pc:spChg chg="add mod">
          <ac:chgData name="hui xu" userId="70b675938bab3b5e" providerId="LiveId" clId="{2B57C767-2D15-4563-96A7-C8A04F8CD475}" dt="2020-02-25T02:37:14.274" v="1954" actId="207"/>
          <ac:spMkLst>
            <pc:docMk/>
            <pc:sldMk cId="3022122814" sldId="434"/>
            <ac:spMk id="3" creationId="{FD2FE39C-4F9A-4AF3-8E8C-806C7DDA89A2}"/>
          </ac:spMkLst>
        </pc:spChg>
        <pc:spChg chg="add mod">
          <ac:chgData name="hui xu" userId="70b675938bab3b5e" providerId="LiveId" clId="{2B57C767-2D15-4563-96A7-C8A04F8CD475}" dt="2020-02-25T02:37:17.768" v="1955" actId="1076"/>
          <ac:spMkLst>
            <pc:docMk/>
            <pc:sldMk cId="3022122814" sldId="434"/>
            <ac:spMk id="4" creationId="{36BF40B8-E759-4FD0-9538-0897AEEEF99C}"/>
          </ac:spMkLst>
        </pc:spChg>
        <pc:spChg chg="add mod">
          <ac:chgData name="hui xu" userId="70b675938bab3b5e" providerId="LiveId" clId="{2B57C767-2D15-4563-96A7-C8A04F8CD475}" dt="2020-02-25T02:37:17.768" v="1955" actId="1076"/>
          <ac:spMkLst>
            <pc:docMk/>
            <pc:sldMk cId="3022122814" sldId="434"/>
            <ac:spMk id="5" creationId="{B232B0F2-EA1D-45D8-B594-D15C124DFA98}"/>
          </ac:spMkLst>
        </pc:spChg>
        <pc:spChg chg="add mod">
          <ac:chgData name="hui xu" userId="70b675938bab3b5e" providerId="LiveId" clId="{2B57C767-2D15-4563-96A7-C8A04F8CD475}" dt="2020-02-25T02:37:17.768" v="1955" actId="1076"/>
          <ac:spMkLst>
            <pc:docMk/>
            <pc:sldMk cId="3022122814" sldId="434"/>
            <ac:spMk id="6" creationId="{C9F0A8AD-FB79-4903-9BCB-D8851160C8A5}"/>
          </ac:spMkLst>
        </pc:spChg>
        <pc:spChg chg="add mod">
          <ac:chgData name="hui xu" userId="70b675938bab3b5e" providerId="LiveId" clId="{2B57C767-2D15-4563-96A7-C8A04F8CD475}" dt="2020-02-25T02:37:17.768" v="1955" actId="1076"/>
          <ac:spMkLst>
            <pc:docMk/>
            <pc:sldMk cId="3022122814" sldId="434"/>
            <ac:spMk id="7" creationId="{70493473-B207-42E1-9ECD-F8CE656A1D56}"/>
          </ac:spMkLst>
        </pc:spChg>
        <pc:spChg chg="add mod">
          <ac:chgData name="hui xu" userId="70b675938bab3b5e" providerId="LiveId" clId="{2B57C767-2D15-4563-96A7-C8A04F8CD475}" dt="2020-02-25T02:39:15.981" v="2002" actId="404"/>
          <ac:spMkLst>
            <pc:docMk/>
            <pc:sldMk cId="3022122814" sldId="434"/>
            <ac:spMk id="8" creationId="{3EF208A1-379F-4D5F-BFC4-4CCC12E588A3}"/>
          </ac:spMkLst>
        </pc:spChg>
        <pc:spChg chg="add mod">
          <ac:chgData name="hui xu" userId="70b675938bab3b5e" providerId="LiveId" clId="{2B57C767-2D15-4563-96A7-C8A04F8CD475}" dt="2020-02-25T02:39:19.493" v="2003" actId="1076"/>
          <ac:spMkLst>
            <pc:docMk/>
            <pc:sldMk cId="3022122814" sldId="434"/>
            <ac:spMk id="9" creationId="{C4E0BA22-7CB3-4E8E-B71B-70DAAA2170BB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3694041160" sldId="434"/>
        </pc:sldMkLst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2689408233" sldId="435"/>
        </pc:sldMkLst>
      </pc:sldChg>
      <pc:sldChg chg="addSp modSp add del">
        <pc:chgData name="hui xu" userId="70b675938bab3b5e" providerId="LiveId" clId="{2B57C767-2D15-4563-96A7-C8A04F8CD475}" dt="2020-03-14T02:25:33.339" v="2290" actId="2696"/>
        <pc:sldMkLst>
          <pc:docMk/>
          <pc:sldMk cId="3377334546" sldId="435"/>
        </pc:sldMkLst>
        <pc:spChg chg="mod">
          <ac:chgData name="hui xu" userId="70b675938bab3b5e" providerId="LiveId" clId="{2B57C767-2D15-4563-96A7-C8A04F8CD475}" dt="2020-02-25T02:43:53.253" v="2032" actId="20577"/>
          <ac:spMkLst>
            <pc:docMk/>
            <pc:sldMk cId="3377334546" sldId="435"/>
            <ac:spMk id="2" creationId="{C27860F0-697F-4624-9A09-4CE67FFD9A8C}"/>
          </ac:spMkLst>
        </pc:spChg>
        <pc:spChg chg="add mod">
          <ac:chgData name="hui xu" userId="70b675938bab3b5e" providerId="LiveId" clId="{2B57C767-2D15-4563-96A7-C8A04F8CD475}" dt="2020-02-25T02:47:51.440" v="2035" actId="14100"/>
          <ac:spMkLst>
            <pc:docMk/>
            <pc:sldMk cId="3377334546" sldId="435"/>
            <ac:spMk id="3" creationId="{7C82F598-33FB-4ED4-B8C0-886292E5BEEC}"/>
          </ac:spMkLst>
        </pc:spChg>
        <pc:spChg chg="add mod">
          <ac:chgData name="hui xu" userId="70b675938bab3b5e" providerId="LiveId" clId="{2B57C767-2D15-4563-96A7-C8A04F8CD475}" dt="2020-02-25T02:49:12.886" v="2057" actId="1076"/>
          <ac:spMkLst>
            <pc:docMk/>
            <pc:sldMk cId="3377334546" sldId="435"/>
            <ac:spMk id="4" creationId="{66CBE019-E059-42DC-874B-2D6BA8E19228}"/>
          </ac:spMkLst>
        </pc:spChg>
        <pc:spChg chg="add mod">
          <ac:chgData name="hui xu" userId="70b675938bab3b5e" providerId="LiveId" clId="{2B57C767-2D15-4563-96A7-C8A04F8CD475}" dt="2020-02-25T02:48:40.547" v="2049" actId="27636"/>
          <ac:spMkLst>
            <pc:docMk/>
            <pc:sldMk cId="3377334546" sldId="435"/>
            <ac:spMk id="5" creationId="{CAE13E25-05E0-4B8B-8F39-5604F6328C4E}"/>
          </ac:spMkLst>
        </pc:spChg>
        <pc:spChg chg="add mod">
          <ac:chgData name="hui xu" userId="70b675938bab3b5e" providerId="LiveId" clId="{2B57C767-2D15-4563-96A7-C8A04F8CD475}" dt="2020-02-25T02:49:10.235" v="2056" actId="1076"/>
          <ac:spMkLst>
            <pc:docMk/>
            <pc:sldMk cId="3377334546" sldId="435"/>
            <ac:spMk id="6" creationId="{F2DD4B20-9265-42FC-AC93-7E5C0B236730}"/>
          </ac:spMkLst>
        </pc:spChg>
      </pc:sldChg>
      <pc:sldChg chg="addSp modSp add del">
        <pc:chgData name="hui xu" userId="70b675938bab3b5e" providerId="LiveId" clId="{2B57C767-2D15-4563-96A7-C8A04F8CD475}" dt="2020-03-14T02:25:33.339" v="2290" actId="2696"/>
        <pc:sldMkLst>
          <pc:docMk/>
          <pc:sldMk cId="3161262787" sldId="436"/>
        </pc:sldMkLst>
        <pc:spChg chg="mod">
          <ac:chgData name="hui xu" userId="70b675938bab3b5e" providerId="LiveId" clId="{2B57C767-2D15-4563-96A7-C8A04F8CD475}" dt="2020-02-25T02:49:59.168" v="2059"/>
          <ac:spMkLst>
            <pc:docMk/>
            <pc:sldMk cId="3161262787" sldId="436"/>
            <ac:spMk id="2" creationId="{C721417C-E4D9-4E2A-8E0E-209A8E1AB6B6}"/>
          </ac:spMkLst>
        </pc:spChg>
        <pc:spChg chg="add mod">
          <ac:chgData name="hui xu" userId="70b675938bab3b5e" providerId="LiveId" clId="{2B57C767-2D15-4563-96A7-C8A04F8CD475}" dt="2020-02-25T02:50:29.924" v="2077" actId="20577"/>
          <ac:spMkLst>
            <pc:docMk/>
            <pc:sldMk cId="3161262787" sldId="436"/>
            <ac:spMk id="3" creationId="{45B14986-3992-4C69-A9E8-FC827DD97340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3951623943" sldId="436"/>
        </pc:sldMkLst>
      </pc:sldChg>
      <pc:sldChg chg="addSp modSp add del">
        <pc:chgData name="hui xu" userId="70b675938bab3b5e" providerId="LiveId" clId="{2B57C767-2D15-4563-96A7-C8A04F8CD475}" dt="2020-03-14T02:25:33.339" v="2290" actId="2696"/>
        <pc:sldMkLst>
          <pc:docMk/>
          <pc:sldMk cId="1522068614" sldId="437"/>
        </pc:sldMkLst>
        <pc:spChg chg="mod">
          <ac:chgData name="hui xu" userId="70b675938bab3b5e" providerId="LiveId" clId="{2B57C767-2D15-4563-96A7-C8A04F8CD475}" dt="2020-02-25T02:50:53.258" v="2079"/>
          <ac:spMkLst>
            <pc:docMk/>
            <pc:sldMk cId="1522068614" sldId="437"/>
            <ac:spMk id="2" creationId="{956F0E73-812D-47AB-9BCB-BEA9FE2A7785}"/>
          </ac:spMkLst>
        </pc:spChg>
        <pc:spChg chg="add mod">
          <ac:chgData name="hui xu" userId="70b675938bab3b5e" providerId="LiveId" clId="{2B57C767-2D15-4563-96A7-C8A04F8CD475}" dt="2020-02-25T02:51:16.621" v="2086" actId="1076"/>
          <ac:spMkLst>
            <pc:docMk/>
            <pc:sldMk cId="1522068614" sldId="437"/>
            <ac:spMk id="3" creationId="{7BFB987C-C3FB-4CF5-AE4A-B7A0972F3C1A}"/>
          </ac:spMkLst>
        </pc:spChg>
        <pc:spChg chg="add mod">
          <ac:chgData name="hui xu" userId="70b675938bab3b5e" providerId="LiveId" clId="{2B57C767-2D15-4563-96A7-C8A04F8CD475}" dt="2020-02-25T02:55:14.021" v="2112" actId="20577"/>
          <ac:spMkLst>
            <pc:docMk/>
            <pc:sldMk cId="1522068614" sldId="437"/>
            <ac:spMk id="4" creationId="{55E58C7B-099C-41CE-A7E6-30CB6A739D99}"/>
          </ac:spMkLst>
        </pc:spChg>
        <pc:spChg chg="add mod">
          <ac:chgData name="hui xu" userId="70b675938bab3b5e" providerId="LiveId" clId="{2B57C767-2D15-4563-96A7-C8A04F8CD475}" dt="2020-02-25T02:57:04.885" v="2119" actId="14100"/>
          <ac:spMkLst>
            <pc:docMk/>
            <pc:sldMk cId="1522068614" sldId="437"/>
            <ac:spMk id="5" creationId="{6D7C6A2F-6239-4517-8EC4-D07DDE8FFFFA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2732584564" sldId="437"/>
        </pc:sldMkLst>
      </pc:sldChg>
      <pc:sldChg chg="addSp modSp add ord">
        <pc:chgData name="hui xu" userId="70b675938bab3b5e" providerId="LiveId" clId="{2B57C767-2D15-4563-96A7-C8A04F8CD475}" dt="2020-02-27T02:15:53.593" v="2143" actId="1076"/>
        <pc:sldMkLst>
          <pc:docMk/>
          <pc:sldMk cId="1200285394" sldId="438"/>
        </pc:sldMkLst>
        <pc:spChg chg="mod">
          <ac:chgData name="hui xu" userId="70b675938bab3b5e" providerId="LiveId" clId="{2B57C767-2D15-4563-96A7-C8A04F8CD475}" dt="2020-02-27T02:14:24.422" v="2131" actId="20577"/>
          <ac:spMkLst>
            <pc:docMk/>
            <pc:sldMk cId="1200285394" sldId="438"/>
            <ac:spMk id="2" creationId="{3C0DD896-447C-4BD4-BA65-C5FFC0A83CD5}"/>
          </ac:spMkLst>
        </pc:spChg>
        <pc:picChg chg="add mod">
          <ac:chgData name="hui xu" userId="70b675938bab3b5e" providerId="LiveId" clId="{2B57C767-2D15-4563-96A7-C8A04F8CD475}" dt="2020-02-27T02:15:52.547" v="2142" actId="1076"/>
          <ac:picMkLst>
            <pc:docMk/>
            <pc:sldMk cId="1200285394" sldId="438"/>
            <ac:picMk id="3" creationId="{BDD52EFC-9223-48BE-9911-8C724A7C36DC}"/>
          </ac:picMkLst>
        </pc:picChg>
        <pc:picChg chg="add mod">
          <ac:chgData name="hui xu" userId="70b675938bab3b5e" providerId="LiveId" clId="{2B57C767-2D15-4563-96A7-C8A04F8CD475}" dt="2020-02-27T02:15:53.593" v="2143" actId="1076"/>
          <ac:picMkLst>
            <pc:docMk/>
            <pc:sldMk cId="1200285394" sldId="438"/>
            <ac:picMk id="4" creationId="{13A3F86E-92FA-4B0C-84FD-D04DCF004528}"/>
          </ac:picMkLst>
        </pc:picChg>
      </pc:sldChg>
      <pc:sldChg chg="modSp add">
        <pc:chgData name="hui xu" userId="70b675938bab3b5e" providerId="LiveId" clId="{2B57C767-2D15-4563-96A7-C8A04F8CD475}" dt="2020-02-27T02:20:48.355" v="2239" actId="20577"/>
        <pc:sldMkLst>
          <pc:docMk/>
          <pc:sldMk cId="1493622054" sldId="439"/>
        </pc:sldMkLst>
        <pc:spChg chg="mod">
          <ac:chgData name="hui xu" userId="70b675938bab3b5e" providerId="LiveId" clId="{2B57C767-2D15-4563-96A7-C8A04F8CD475}" dt="2020-02-27T02:20:48.355" v="2239" actId="20577"/>
          <ac:spMkLst>
            <pc:docMk/>
            <pc:sldMk cId="1493622054" sldId="439"/>
            <ac:spMk id="3" creationId="{5342D0CB-451B-45EE-B279-A43C1EF170C2}"/>
          </ac:spMkLst>
        </pc:spChg>
        <pc:spChg chg="mod">
          <ac:chgData name="hui xu" userId="70b675938bab3b5e" providerId="LiveId" clId="{2B57C767-2D15-4563-96A7-C8A04F8CD475}" dt="2020-02-27T02:20:07.073" v="2200" actId="27636"/>
          <ac:spMkLst>
            <pc:docMk/>
            <pc:sldMk cId="1493622054" sldId="439"/>
            <ac:spMk id="4" creationId="{60646F47-9341-4723-9169-1277AC6F5205}"/>
          </ac:spMkLst>
        </pc:spChg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628159536" sldId="440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461766264" sldId="441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935134269" sldId="442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038709415" sldId="443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125652498" sldId="444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1526245404" sldId="445"/>
        </pc:sldMkLst>
      </pc:sldChg>
      <pc:sldChg chg="modSp add">
        <pc:chgData name="hui xu" userId="70b675938bab3b5e" providerId="LiveId" clId="{2B57C767-2D15-4563-96A7-C8A04F8CD475}" dt="2020-03-13T13:59:59.855" v="2286" actId="20577"/>
        <pc:sldMkLst>
          <pc:docMk/>
          <pc:sldMk cId="125805102" sldId="446"/>
        </pc:sldMkLst>
        <pc:spChg chg="mod">
          <ac:chgData name="hui xu" userId="70b675938bab3b5e" providerId="LiveId" clId="{2B57C767-2D15-4563-96A7-C8A04F8CD475}" dt="2020-03-13T13:59:59.855" v="2286" actId="20577"/>
          <ac:spMkLst>
            <pc:docMk/>
            <pc:sldMk cId="125805102" sldId="446"/>
            <ac:spMk id="2" creationId="{CE55E66F-0303-40F9-8375-E1CB33A365FD}"/>
          </ac:spMkLst>
        </pc:spChg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029993544" sldId="447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392955212" sldId="448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798164140" sldId="449"/>
        </pc:sldMkLst>
      </pc:sldChg>
      <pc:sldChg chg="add del">
        <pc:chgData name="hui xu" userId="70b675938bab3b5e" providerId="LiveId" clId="{2B57C767-2D15-4563-96A7-C8A04F8CD475}" dt="2020-03-13T13:59:52.260" v="2281" actId="47"/>
        <pc:sldMkLst>
          <pc:docMk/>
          <pc:sldMk cId="955841182" sldId="450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110430211" sldId="451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306924123" sldId="452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190576974" sldId="453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564354485" sldId="454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31030238" sldId="455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805691680" sldId="456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896614603" sldId="457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617265279" sldId="458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1174635435" sldId="459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343074563" sldId="460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440934525" sldId="461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1119151266" sldId="462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727762637" sldId="463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203369119" sldId="464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244017975" sldId="465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845254728" sldId="466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79973217" sldId="467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72068198" sldId="468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772162597" sldId="469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628231136" sldId="470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247424010" sldId="471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114384972" sldId="472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4756354" sldId="473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72647655" sldId="474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897974069" sldId="475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129837212" sldId="476"/>
        </pc:sldMkLst>
      </pc:sldChg>
      <pc:sldChg chg="modSp add">
        <pc:chgData name="hui xu" userId="70b675938bab3b5e" providerId="LiveId" clId="{2B57C767-2D15-4563-96A7-C8A04F8CD475}" dt="2020-03-14T02:50:10.060" v="2467" actId="14100"/>
        <pc:sldMkLst>
          <pc:docMk/>
          <pc:sldMk cId="1369605535" sldId="477"/>
        </pc:sldMkLst>
        <pc:spChg chg="mod">
          <ac:chgData name="hui xu" userId="70b675938bab3b5e" providerId="LiveId" clId="{2B57C767-2D15-4563-96A7-C8A04F8CD475}" dt="2020-03-14T02:49:26.608" v="2442" actId="20577"/>
          <ac:spMkLst>
            <pc:docMk/>
            <pc:sldMk cId="1369605535" sldId="477"/>
            <ac:spMk id="2" creationId="{9BA40D92-F7E4-4D23-B1CA-8A2BFB74DC39}"/>
          </ac:spMkLst>
        </pc:spChg>
        <pc:spChg chg="mod">
          <ac:chgData name="hui xu" userId="70b675938bab3b5e" providerId="LiveId" clId="{2B57C767-2D15-4563-96A7-C8A04F8CD475}" dt="2020-03-14T02:50:10.060" v="2467" actId="14100"/>
          <ac:spMkLst>
            <pc:docMk/>
            <pc:sldMk cId="1369605535" sldId="477"/>
            <ac:spMk id="3" creationId="{9D7B8B8B-FD28-4E61-914E-9A6CB94FB007}"/>
          </ac:spMkLst>
        </pc:spChg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4249475042" sldId="477"/>
        </pc:sldMkLst>
      </pc:sldChg>
      <pc:sldChg chg="modSp add">
        <pc:chgData name="hui xu" userId="70b675938bab3b5e" providerId="LiveId" clId="{2B57C767-2D15-4563-96A7-C8A04F8CD475}" dt="2020-04-10T08:02:51.797" v="2507" actId="20577"/>
        <pc:sldMkLst>
          <pc:docMk/>
          <pc:sldMk cId="1296848460" sldId="478"/>
        </pc:sldMkLst>
        <pc:spChg chg="mod">
          <ac:chgData name="hui xu" userId="70b675938bab3b5e" providerId="LiveId" clId="{2B57C767-2D15-4563-96A7-C8A04F8CD475}" dt="2020-04-10T08:02:51.797" v="2507" actId="20577"/>
          <ac:spMkLst>
            <pc:docMk/>
            <pc:sldMk cId="1296848460" sldId="478"/>
            <ac:spMk id="2" creationId="{62E30168-5D38-499D-B667-C09D509AECED}"/>
          </ac:spMkLst>
        </pc:spChg>
      </pc:sldChg>
    </pc:docChg>
  </pc:docChgLst>
  <pc:docChgLst>
    <pc:chgData name="hui xu" userId="70b675938bab3b5e" providerId="LiveId" clId="{9961E861-7D9A-4174-B806-D2D35F8959C2}"/>
    <pc:docChg chg="undo redo custSel addSld delSld modSld sldOrd">
      <pc:chgData name="hui xu" userId="70b675938bab3b5e" providerId="LiveId" clId="{9961E861-7D9A-4174-B806-D2D35F8959C2}" dt="2020-02-08T04:32:29.089" v="2781" actId="20577"/>
      <pc:docMkLst>
        <pc:docMk/>
      </pc:docMkLst>
      <pc:sldChg chg="del">
        <pc:chgData name="hui xu" userId="70b675938bab3b5e" providerId="LiveId" clId="{9961E861-7D9A-4174-B806-D2D35F8959C2}" dt="2020-02-06T13:07:41.091" v="2" actId="2696"/>
        <pc:sldMkLst>
          <pc:docMk/>
          <pc:sldMk cId="518214393" sldId="257"/>
        </pc:sldMkLst>
      </pc:sldChg>
      <pc:sldChg chg="ord">
        <pc:chgData name="hui xu" userId="70b675938bab3b5e" providerId="LiveId" clId="{9961E861-7D9A-4174-B806-D2D35F8959C2}" dt="2020-02-08T04:05:01.084" v="2581"/>
        <pc:sldMkLst>
          <pc:docMk/>
          <pc:sldMk cId="1292877211" sldId="258"/>
        </pc:sldMkLst>
      </pc:sldChg>
      <pc:sldChg chg="addSp modSp">
        <pc:chgData name="hui xu" userId="70b675938bab3b5e" providerId="LiveId" clId="{9961E861-7D9A-4174-B806-D2D35F8959C2}" dt="2020-02-08T04:06:38.016" v="2642" actId="1076"/>
        <pc:sldMkLst>
          <pc:docMk/>
          <pc:sldMk cId="168351809" sldId="259"/>
        </pc:sldMkLst>
        <pc:spChg chg="mod">
          <ac:chgData name="hui xu" userId="70b675938bab3b5e" providerId="LiveId" clId="{9961E861-7D9A-4174-B806-D2D35F8959C2}" dt="2020-02-08T04:05:07.129" v="2597" actId="20577"/>
          <ac:spMkLst>
            <pc:docMk/>
            <pc:sldMk cId="168351809" sldId="259"/>
            <ac:spMk id="2" creationId="{B78A0915-8FF6-4510-A1AE-242E8EE928A2}"/>
          </ac:spMkLst>
        </pc:spChg>
        <pc:spChg chg="mod">
          <ac:chgData name="hui xu" userId="70b675938bab3b5e" providerId="LiveId" clId="{9961E861-7D9A-4174-B806-D2D35F8959C2}" dt="2020-02-08T04:06:03.227" v="2636"/>
          <ac:spMkLst>
            <pc:docMk/>
            <pc:sldMk cId="168351809" sldId="259"/>
            <ac:spMk id="3" creationId="{064CF94F-3267-401F-BD15-AD54280CC6EA}"/>
          </ac:spMkLst>
        </pc:spChg>
        <pc:picChg chg="add mod">
          <ac:chgData name="hui xu" userId="70b675938bab3b5e" providerId="LiveId" clId="{9961E861-7D9A-4174-B806-D2D35F8959C2}" dt="2020-02-08T04:06:38.016" v="2642" actId="1076"/>
          <ac:picMkLst>
            <pc:docMk/>
            <pc:sldMk cId="168351809" sldId="259"/>
            <ac:picMk id="4" creationId="{BD9000DF-5BF8-41D5-AB70-0CA02D3D1815}"/>
          </ac:picMkLst>
        </pc:picChg>
      </pc:sldChg>
      <pc:sldChg chg="modSp">
        <pc:chgData name="hui xu" userId="70b675938bab3b5e" providerId="LiveId" clId="{9961E861-7D9A-4174-B806-D2D35F8959C2}" dt="2020-02-06T12:22:08.044" v="0" actId="1036"/>
        <pc:sldMkLst>
          <pc:docMk/>
          <pc:sldMk cId="1055307087" sldId="262"/>
        </pc:sldMkLst>
        <pc:spChg chg="mod">
          <ac:chgData name="hui xu" userId="70b675938bab3b5e" providerId="LiveId" clId="{9961E861-7D9A-4174-B806-D2D35F8959C2}" dt="2020-02-06T12:22:08.044" v="0" actId="1036"/>
          <ac:spMkLst>
            <pc:docMk/>
            <pc:sldMk cId="1055307087" sldId="262"/>
            <ac:spMk id="2" creationId="{7A9274FF-37A6-45B3-933D-CAD76B0450B4}"/>
          </ac:spMkLst>
        </pc:spChg>
      </pc:sldChg>
      <pc:sldChg chg="modSp add">
        <pc:chgData name="hui xu" userId="70b675938bab3b5e" providerId="LiveId" clId="{9961E861-7D9A-4174-B806-D2D35F8959C2}" dt="2020-02-06T14:32:07.830" v="742" actId="20577"/>
        <pc:sldMkLst>
          <pc:docMk/>
          <pc:sldMk cId="1280069054" sldId="265"/>
        </pc:sldMkLst>
        <pc:spChg chg="mod">
          <ac:chgData name="hui xu" userId="70b675938bab3b5e" providerId="LiveId" clId="{9961E861-7D9A-4174-B806-D2D35F8959C2}" dt="2020-02-06T14:32:07.830" v="742" actId="20577"/>
          <ac:spMkLst>
            <pc:docMk/>
            <pc:sldMk cId="1280069054" sldId="265"/>
            <ac:spMk id="2" creationId="{D01F047C-6441-4F50-B592-6D5AD4CF8225}"/>
          </ac:spMkLst>
        </pc:spChg>
      </pc:sldChg>
      <pc:sldChg chg="del">
        <pc:chgData name="hui xu" userId="70b675938bab3b5e" providerId="LiveId" clId="{9961E861-7D9A-4174-B806-D2D35F8959C2}" dt="2020-02-06T13:34:12.380" v="3" actId="2696"/>
        <pc:sldMkLst>
          <pc:docMk/>
          <pc:sldMk cId="4157507925" sldId="265"/>
        </pc:sldMkLst>
      </pc:sldChg>
      <pc:sldChg chg="addSp delSp add del">
        <pc:chgData name="hui xu" userId="70b675938bab3b5e" providerId="LiveId" clId="{9961E861-7D9A-4174-B806-D2D35F8959C2}" dt="2020-02-07T02:57:18.617" v="1611" actId="47"/>
        <pc:sldMkLst>
          <pc:docMk/>
          <pc:sldMk cId="1943725056" sldId="268"/>
        </pc:sldMkLst>
        <pc:picChg chg="add del">
          <ac:chgData name="hui xu" userId="70b675938bab3b5e" providerId="LiveId" clId="{9961E861-7D9A-4174-B806-D2D35F8959C2}" dt="2020-02-06T13:34:23.031" v="6" actId="21"/>
          <ac:picMkLst>
            <pc:docMk/>
            <pc:sldMk cId="1943725056" sldId="268"/>
            <ac:picMk id="3" creationId="{F9A14329-44E5-4453-A5C5-367945020AFD}"/>
          </ac:picMkLst>
        </pc:picChg>
      </pc:sldChg>
      <pc:sldChg chg="del">
        <pc:chgData name="hui xu" userId="70b675938bab3b5e" providerId="LiveId" clId="{9961E861-7D9A-4174-B806-D2D35F8959C2}" dt="2020-02-06T13:34:12.380" v="3" actId="2696"/>
        <pc:sldMkLst>
          <pc:docMk/>
          <pc:sldMk cId="3045295924" sldId="268"/>
        </pc:sldMkLst>
      </pc:sldChg>
      <pc:sldChg chg="add">
        <pc:chgData name="hui xu" userId="70b675938bab3b5e" providerId="LiveId" clId="{9961E861-7D9A-4174-B806-D2D35F8959C2}" dt="2020-02-06T13:07:38.790" v="1"/>
        <pc:sldMkLst>
          <pc:docMk/>
          <pc:sldMk cId="1016776827" sldId="274"/>
        </pc:sldMkLst>
      </pc:sldChg>
      <pc:sldChg chg="addSp delSp modSp add">
        <pc:chgData name="hui xu" userId="70b675938bab3b5e" providerId="LiveId" clId="{9961E861-7D9A-4174-B806-D2D35F8959C2}" dt="2020-02-06T15:01:34.383" v="801" actId="20577"/>
        <pc:sldMkLst>
          <pc:docMk/>
          <pc:sldMk cId="3881816594" sldId="275"/>
        </pc:sldMkLst>
        <pc:spChg chg="mod">
          <ac:chgData name="hui xu" userId="70b675938bab3b5e" providerId="LiveId" clId="{9961E861-7D9A-4174-B806-D2D35F8959C2}" dt="2020-02-06T15:01:34.383" v="801" actId="20577"/>
          <ac:spMkLst>
            <pc:docMk/>
            <pc:sldMk cId="3881816594" sldId="275"/>
            <ac:spMk id="2" creationId="{CF8DAB62-DC16-4A63-9F71-E5B1BE41CC57}"/>
          </ac:spMkLst>
        </pc:spChg>
        <pc:spChg chg="add del">
          <ac:chgData name="hui xu" userId="70b675938bab3b5e" providerId="LiveId" clId="{9961E861-7D9A-4174-B806-D2D35F8959C2}" dt="2020-02-06T13:35:44.477" v="27"/>
          <ac:spMkLst>
            <pc:docMk/>
            <pc:sldMk cId="3881816594" sldId="275"/>
            <ac:spMk id="3" creationId="{EAAF82C0-B10A-45C5-AAA6-7AFA928D9B7F}"/>
          </ac:spMkLst>
        </pc:spChg>
        <pc:spChg chg="add mod">
          <ac:chgData name="hui xu" userId="70b675938bab3b5e" providerId="LiveId" clId="{9961E861-7D9A-4174-B806-D2D35F8959C2}" dt="2020-02-06T13:56:35.721" v="312" actId="14100"/>
          <ac:spMkLst>
            <pc:docMk/>
            <pc:sldMk cId="3881816594" sldId="275"/>
            <ac:spMk id="4" creationId="{0A3399B4-A399-400C-A0F4-21C21473FD3F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5" creationId="{ED05A9F4-BF55-436E-88BC-0403201A4ED3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6" creationId="{BB05B94B-576A-44D9-BE0F-D585085F1BFB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7" creationId="{32D4D17E-897E-4546-BD7D-6A8A5BD531DB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8" creationId="{C339C6CB-0BA2-4FDB-9A6B-657FDC60D8B4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9" creationId="{9B06BF43-125A-41B5-8DBB-ECBE4C240BCB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10" creationId="{C13271E5-1214-4BD1-9159-3E62CB53F11A}"/>
          </ac:spMkLst>
        </pc:spChg>
        <pc:spChg chg="add del mod">
          <ac:chgData name="hui xu" userId="70b675938bab3b5e" providerId="LiveId" clId="{9961E861-7D9A-4174-B806-D2D35F8959C2}" dt="2020-02-06T13:53:10.799" v="222" actId="21"/>
          <ac:spMkLst>
            <pc:docMk/>
            <pc:sldMk cId="3881816594" sldId="275"/>
            <ac:spMk id="11" creationId="{39376115-1CE6-41A9-8B17-B27693068718}"/>
          </ac:spMkLst>
        </pc:spChg>
        <pc:cxnChg chg="add mod">
          <ac:chgData name="hui xu" userId="70b675938bab3b5e" providerId="LiveId" clId="{9961E861-7D9A-4174-B806-D2D35F8959C2}" dt="2020-02-06T13:54:52.079" v="290" actId="1076"/>
          <ac:cxnSpMkLst>
            <pc:docMk/>
            <pc:sldMk cId="3881816594" sldId="275"/>
            <ac:cxnSpMk id="13" creationId="{79FFE150-2B4B-4962-A51E-BF46A5E33144}"/>
          </ac:cxnSpMkLst>
        </pc:cxnChg>
        <pc:cxnChg chg="add mod">
          <ac:chgData name="hui xu" userId="70b675938bab3b5e" providerId="LiveId" clId="{9961E861-7D9A-4174-B806-D2D35F8959C2}" dt="2020-02-06T13:54:52.079" v="290" actId="1076"/>
          <ac:cxnSpMkLst>
            <pc:docMk/>
            <pc:sldMk cId="3881816594" sldId="275"/>
            <ac:cxnSpMk id="14" creationId="{E2C8EB11-8B71-4F50-A154-4AE18C17B9C8}"/>
          </ac:cxnSpMkLst>
        </pc:cxnChg>
        <pc:cxnChg chg="add mod">
          <ac:chgData name="hui xu" userId="70b675938bab3b5e" providerId="LiveId" clId="{9961E861-7D9A-4174-B806-D2D35F8959C2}" dt="2020-02-06T13:54:52.079" v="290" actId="1076"/>
          <ac:cxnSpMkLst>
            <pc:docMk/>
            <pc:sldMk cId="3881816594" sldId="275"/>
            <ac:cxnSpMk id="17" creationId="{0AA35D55-045C-4229-A552-0514B84C44E2}"/>
          </ac:cxnSpMkLst>
        </pc:cxnChg>
        <pc:cxnChg chg="add mod">
          <ac:chgData name="hui xu" userId="70b675938bab3b5e" providerId="LiveId" clId="{9961E861-7D9A-4174-B806-D2D35F8959C2}" dt="2020-02-06T13:54:52.079" v="290" actId="1076"/>
          <ac:cxnSpMkLst>
            <pc:docMk/>
            <pc:sldMk cId="3881816594" sldId="275"/>
            <ac:cxnSpMk id="20" creationId="{E01A876D-0497-47CC-A1BC-34BD0FF0D37B}"/>
          </ac:cxnSpMkLst>
        </pc:cxnChg>
        <pc:cxnChg chg="add mod">
          <ac:chgData name="hui xu" userId="70b675938bab3b5e" providerId="LiveId" clId="{9961E861-7D9A-4174-B806-D2D35F8959C2}" dt="2020-02-06T13:54:52.079" v="290" actId="1076"/>
          <ac:cxnSpMkLst>
            <pc:docMk/>
            <pc:sldMk cId="3881816594" sldId="275"/>
            <ac:cxnSpMk id="23" creationId="{7E2CF53C-6029-486D-8BE3-32A660734C08}"/>
          </ac:cxnSpMkLst>
        </pc:cxnChg>
        <pc:cxnChg chg="add mod">
          <ac:chgData name="hui xu" userId="70b675938bab3b5e" providerId="LiveId" clId="{9961E861-7D9A-4174-B806-D2D35F8959C2}" dt="2020-02-06T13:55:57.392" v="306" actId="1076"/>
          <ac:cxnSpMkLst>
            <pc:docMk/>
            <pc:sldMk cId="3881816594" sldId="275"/>
            <ac:cxnSpMk id="27" creationId="{03C88C18-9B2D-405C-882B-72F70E1B60F0}"/>
          </ac:cxnSpMkLst>
        </pc:cxnChg>
      </pc:sldChg>
      <pc:sldChg chg="addSp delSp modSp add">
        <pc:chgData name="hui xu" userId="70b675938bab3b5e" providerId="LiveId" clId="{9961E861-7D9A-4174-B806-D2D35F8959C2}" dt="2020-02-06T15:01:21.115" v="793" actId="313"/>
        <pc:sldMkLst>
          <pc:docMk/>
          <pc:sldMk cId="2128511657" sldId="276"/>
        </pc:sldMkLst>
        <pc:spChg chg="mod">
          <ac:chgData name="hui xu" userId="70b675938bab3b5e" providerId="LiveId" clId="{9961E861-7D9A-4174-B806-D2D35F8959C2}" dt="2020-02-06T15:01:21.115" v="793" actId="313"/>
          <ac:spMkLst>
            <pc:docMk/>
            <pc:sldMk cId="2128511657" sldId="276"/>
            <ac:spMk id="2" creationId="{58E59CBD-BF87-434F-9DBD-EF10CF7513F0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3" creationId="{F5EFF626-38C1-459A-89DF-76EEDB919DAA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4" creationId="{0C031CCE-742E-42FE-908A-1F065A30B58D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5" creationId="{1575CA52-046C-464C-97CA-BF12671D604F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6" creationId="{D7BDA3E3-2968-42FD-AEEB-908E3DF7A870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7" creationId="{62D5FF57-D41A-406F-A781-0B7751C1AC49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8" creationId="{68D07DCB-D324-43D5-9AAC-4C3A8917C524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18" creationId="{A19B8286-4B72-4EC8-A773-316327615584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19" creationId="{41FD1079-22F8-40D6-A14B-4FA404AC76C7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20" creationId="{D833FEF9-725E-4D9F-9E05-7146A97BD04C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21" creationId="{E1F7C9FC-FB73-46DB-85E6-317B55DF5BE8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22" creationId="{F08CE9A3-421E-4274-95AB-3C8186A122B2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23" creationId="{C3661F80-A27C-465B-AB7A-BEDBB9765677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25" creationId="{8ECEB132-7DF6-4008-872B-DA8569B8D7EC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26" creationId="{E51E12FC-F14D-481A-B63E-72BAB7C4A020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27" creationId="{AF0EBE00-A331-4060-8672-519A6AF01124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28" creationId="{C3CFEE42-5F42-41EB-B974-67E7844A56E0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29" creationId="{6B1DCCF5-00FC-42A2-B241-F69BE6D1487D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30" creationId="{315CDF09-1219-470C-A9FE-91F61C0B5B11}"/>
          </ac:spMkLst>
        </pc:spChg>
        <pc:spChg chg="add del mod">
          <ac:chgData name="hui xu" userId="70b675938bab3b5e" providerId="LiveId" clId="{9961E861-7D9A-4174-B806-D2D35F8959C2}" dt="2020-02-06T14:12:23.336" v="533" actId="21"/>
          <ac:spMkLst>
            <pc:docMk/>
            <pc:sldMk cId="2128511657" sldId="276"/>
            <ac:spMk id="31" creationId="{ECC1C334-9951-41F4-849B-A400845F7E0D}"/>
          </ac:spMkLst>
        </pc:spChg>
        <pc:grpChg chg="add mod">
          <ac:chgData name="hui xu" userId="70b675938bab3b5e" providerId="LiveId" clId="{9961E861-7D9A-4174-B806-D2D35F8959C2}" dt="2020-02-06T13:58:14.486" v="359" actId="164"/>
          <ac:grpSpMkLst>
            <pc:docMk/>
            <pc:sldMk cId="2128511657" sldId="276"/>
            <ac:grpSpMk id="24" creationId="{C03CB70C-36AF-4B31-A5A5-3CF7091257F8}"/>
          </ac:grpSpMkLst>
        </pc:grp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9" creationId="{E0132906-76FE-4363-9754-FFDE501E4779}"/>
          </ac:cxnSpMkLst>
        </pc:cxn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10" creationId="{580ECD07-E3F9-4C71-AA53-9B9CF725A40B}"/>
          </ac:cxnSpMkLst>
        </pc:cxn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11" creationId="{1264E80B-C889-45B9-A799-95DD2088D2EF}"/>
          </ac:cxnSpMkLst>
        </pc:cxn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12" creationId="{552ABB86-C74E-4372-B3E8-8FA17AC29016}"/>
          </ac:cxnSpMkLst>
        </pc:cxn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13" creationId="{53D0E35F-4EA8-4E50-8FA6-C2CF792BA77B}"/>
          </ac:cxnSpMkLst>
        </pc:cxn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14" creationId="{9D82478F-9C12-49C1-85ED-1CE9DAC4D26A}"/>
          </ac:cxnSpMkLst>
        </pc:cxnChg>
      </pc:sldChg>
      <pc:sldChg chg="addSp delSp modSp add">
        <pc:chgData name="hui xu" userId="70b675938bab3b5e" providerId="LiveId" clId="{9961E861-7D9A-4174-B806-D2D35F8959C2}" dt="2020-02-07T02:29:55.697" v="1014" actId="20577"/>
        <pc:sldMkLst>
          <pc:docMk/>
          <pc:sldMk cId="1648344652" sldId="277"/>
        </pc:sldMkLst>
        <pc:spChg chg="mod">
          <ac:chgData name="hui xu" userId="70b675938bab3b5e" providerId="LiveId" clId="{9961E861-7D9A-4174-B806-D2D35F8959C2}" dt="2020-02-07T02:29:55.697" v="1014" actId="20577"/>
          <ac:spMkLst>
            <pc:docMk/>
            <pc:sldMk cId="1648344652" sldId="277"/>
            <ac:spMk id="2" creationId="{58E59CBD-BF87-434F-9DBD-EF10CF7513F0}"/>
          </ac:spMkLst>
        </pc:spChg>
        <pc:spChg chg="add mod">
          <ac:chgData name="hui xu" userId="70b675938bab3b5e" providerId="LiveId" clId="{9961E861-7D9A-4174-B806-D2D35F8959C2}" dt="2020-02-06T15:06:42.248" v="874" actId="1076"/>
          <ac:spMkLst>
            <pc:docMk/>
            <pc:sldMk cId="1648344652" sldId="277"/>
            <ac:spMk id="15" creationId="{9FCA954E-157C-4255-BCD7-6EF1091CD753}"/>
          </ac:spMkLst>
        </pc:spChg>
        <pc:spChg chg="del">
          <ac:chgData name="hui xu" userId="70b675938bab3b5e" providerId="LiveId" clId="{9961E861-7D9A-4174-B806-D2D35F8959C2}" dt="2020-02-06T14:13:01.703" v="571" actId="21"/>
          <ac:spMkLst>
            <pc:docMk/>
            <pc:sldMk cId="1648344652" sldId="277"/>
            <ac:spMk id="25" creationId="{8ECEB132-7DF6-4008-872B-DA8569B8D7EC}"/>
          </ac:spMkLst>
        </pc:spChg>
        <pc:spChg chg="del">
          <ac:chgData name="hui xu" userId="70b675938bab3b5e" providerId="LiveId" clId="{9961E861-7D9A-4174-B806-D2D35F8959C2}" dt="2020-02-06T14:13:01.703" v="571" actId="21"/>
          <ac:spMkLst>
            <pc:docMk/>
            <pc:sldMk cId="1648344652" sldId="277"/>
            <ac:spMk id="26" creationId="{E51E12FC-F14D-481A-B63E-72BAB7C4A020}"/>
          </ac:spMkLst>
        </pc:spChg>
        <pc:spChg chg="del">
          <ac:chgData name="hui xu" userId="70b675938bab3b5e" providerId="LiveId" clId="{9961E861-7D9A-4174-B806-D2D35F8959C2}" dt="2020-02-06T14:13:01.703" v="571" actId="21"/>
          <ac:spMkLst>
            <pc:docMk/>
            <pc:sldMk cId="1648344652" sldId="277"/>
            <ac:spMk id="27" creationId="{AF0EBE00-A331-4060-8672-519A6AF01124}"/>
          </ac:spMkLst>
        </pc:spChg>
        <pc:spChg chg="mod">
          <ac:chgData name="hui xu" userId="70b675938bab3b5e" providerId="LiveId" clId="{9961E861-7D9A-4174-B806-D2D35F8959C2}" dt="2020-02-06T15:06:56.246" v="876" actId="1076"/>
          <ac:spMkLst>
            <pc:docMk/>
            <pc:sldMk cId="1648344652" sldId="277"/>
            <ac:spMk id="28" creationId="{C3CFEE42-5F42-41EB-B974-67E7844A56E0}"/>
          </ac:spMkLst>
        </pc:spChg>
        <pc:spChg chg="del">
          <ac:chgData name="hui xu" userId="70b675938bab3b5e" providerId="LiveId" clId="{9961E861-7D9A-4174-B806-D2D35F8959C2}" dt="2020-02-06T14:13:05.394" v="572" actId="21"/>
          <ac:spMkLst>
            <pc:docMk/>
            <pc:sldMk cId="1648344652" sldId="277"/>
            <ac:spMk id="29" creationId="{6B1DCCF5-00FC-42A2-B241-F69BE6D1487D}"/>
          </ac:spMkLst>
        </pc:spChg>
        <pc:spChg chg="del mod">
          <ac:chgData name="hui xu" userId="70b675938bab3b5e" providerId="LiveId" clId="{9961E861-7D9A-4174-B806-D2D35F8959C2}" dt="2020-02-06T14:14:31.761" v="587" actId="21"/>
          <ac:spMkLst>
            <pc:docMk/>
            <pc:sldMk cId="1648344652" sldId="277"/>
            <ac:spMk id="30" creationId="{315CDF09-1219-470C-A9FE-91F61C0B5B11}"/>
          </ac:spMkLst>
        </pc:spChg>
        <pc:spChg chg="add mod">
          <ac:chgData name="hui xu" userId="70b675938bab3b5e" providerId="LiveId" clId="{9961E861-7D9A-4174-B806-D2D35F8959C2}" dt="2020-02-06T15:06:56.246" v="876" actId="1076"/>
          <ac:spMkLst>
            <pc:docMk/>
            <pc:sldMk cId="1648344652" sldId="277"/>
            <ac:spMk id="31" creationId="{63CB0FB2-AF3F-4D21-858D-9C6E1E5754B8}"/>
          </ac:spMkLst>
        </pc:spChg>
        <pc:spChg chg="add mod">
          <ac:chgData name="hui xu" userId="70b675938bab3b5e" providerId="LiveId" clId="{9961E861-7D9A-4174-B806-D2D35F8959C2}" dt="2020-02-06T15:06:56.246" v="876" actId="1076"/>
          <ac:spMkLst>
            <pc:docMk/>
            <pc:sldMk cId="1648344652" sldId="277"/>
            <ac:spMk id="32" creationId="{5D3F6BF6-06C5-4599-A263-7560A338503D}"/>
          </ac:spMkLst>
        </pc:spChg>
        <pc:spChg chg="add mod">
          <ac:chgData name="hui xu" userId="70b675938bab3b5e" providerId="LiveId" clId="{9961E861-7D9A-4174-B806-D2D35F8959C2}" dt="2020-02-06T15:07:00.275" v="877" actId="1076"/>
          <ac:spMkLst>
            <pc:docMk/>
            <pc:sldMk cId="1648344652" sldId="277"/>
            <ac:spMk id="33" creationId="{158995AD-6492-4F95-B99A-EF250D8C76FD}"/>
          </ac:spMkLst>
        </pc:spChg>
        <pc:spChg chg="add mod">
          <ac:chgData name="hui xu" userId="70b675938bab3b5e" providerId="LiveId" clId="{9961E861-7D9A-4174-B806-D2D35F8959C2}" dt="2020-02-06T15:06:45.969" v="875" actId="1076"/>
          <ac:spMkLst>
            <pc:docMk/>
            <pc:sldMk cId="1648344652" sldId="277"/>
            <ac:spMk id="34" creationId="{0C25131B-6720-4259-AEF7-764C462DB990}"/>
          </ac:spMkLst>
        </pc:spChg>
        <pc:spChg chg="add del mod">
          <ac:chgData name="hui xu" userId="70b675938bab3b5e" providerId="LiveId" clId="{9961E861-7D9A-4174-B806-D2D35F8959C2}" dt="2020-02-06T15:05:00.357" v="810" actId="21"/>
          <ac:spMkLst>
            <pc:docMk/>
            <pc:sldMk cId="1648344652" sldId="277"/>
            <ac:spMk id="35" creationId="{B27FD725-B57B-409F-BF75-FC0E68B34621}"/>
          </ac:spMkLst>
        </pc:spChg>
      </pc:sldChg>
      <pc:sldChg chg="modSp add del">
        <pc:chgData name="hui xu" userId="70b675938bab3b5e" providerId="LiveId" clId="{9961E861-7D9A-4174-B806-D2D35F8959C2}" dt="2020-02-07T02:31:25.336" v="1017" actId="2696"/>
        <pc:sldMkLst>
          <pc:docMk/>
          <pc:sldMk cId="4045119156" sldId="278"/>
        </pc:sldMkLst>
        <pc:spChg chg="mod">
          <ac:chgData name="hui xu" userId="70b675938bab3b5e" providerId="LiveId" clId="{9961E861-7D9A-4174-B806-D2D35F8959C2}" dt="2020-02-06T15:26:40.526" v="1003" actId="20577"/>
          <ac:spMkLst>
            <pc:docMk/>
            <pc:sldMk cId="4045119156" sldId="278"/>
            <ac:spMk id="2" creationId="{4B11373E-C3AB-4BB8-83D6-A1727BA836D4}"/>
          </ac:spMkLst>
        </pc:spChg>
      </pc:sldChg>
      <pc:sldChg chg="addSp delSp modSp add">
        <pc:chgData name="hui xu" userId="70b675938bab3b5e" providerId="LiveId" clId="{9961E861-7D9A-4174-B806-D2D35F8959C2}" dt="2020-02-07T03:58:04.835" v="1960" actId="1076"/>
        <pc:sldMkLst>
          <pc:docMk/>
          <pc:sldMk cId="1894684505" sldId="279"/>
        </pc:sldMkLst>
        <pc:spChg chg="mod">
          <ac:chgData name="hui xu" userId="70b675938bab3b5e" providerId="LiveId" clId="{9961E861-7D9A-4174-B806-D2D35F8959C2}" dt="2020-02-06T15:13:03.203" v="900" actId="20577"/>
          <ac:spMkLst>
            <pc:docMk/>
            <pc:sldMk cId="1894684505" sldId="279"/>
            <ac:spMk id="2" creationId="{58E59CBD-BF87-434F-9DBD-EF10CF7513F0}"/>
          </ac:spMkLst>
        </pc:spChg>
        <pc:spChg chg="mod">
          <ac:chgData name="hui xu" userId="70b675938bab3b5e" providerId="LiveId" clId="{9961E861-7D9A-4174-B806-D2D35F8959C2}" dt="2020-02-06T15:23:57.048" v="994" actId="1076"/>
          <ac:spMkLst>
            <pc:docMk/>
            <pc:sldMk cId="1894684505" sldId="279"/>
            <ac:spMk id="15" creationId="{9FCA954E-157C-4255-BCD7-6EF1091CD753}"/>
          </ac:spMkLst>
        </pc:spChg>
        <pc:spChg chg="mod">
          <ac:chgData name="hui xu" userId="70b675938bab3b5e" providerId="LiveId" clId="{9961E861-7D9A-4174-B806-D2D35F8959C2}" dt="2020-02-06T15:15:16.393" v="931" actId="20577"/>
          <ac:spMkLst>
            <pc:docMk/>
            <pc:sldMk cId="1894684505" sldId="279"/>
            <ac:spMk id="28" creationId="{C3CFEE42-5F42-41EB-B974-67E7844A56E0}"/>
          </ac:spMkLst>
        </pc:spChg>
        <pc:spChg chg="add del mod">
          <ac:chgData name="hui xu" userId="70b675938bab3b5e" providerId="LiveId" clId="{9961E861-7D9A-4174-B806-D2D35F8959C2}" dt="2020-02-06T15:13:51.979" v="906" actId="21"/>
          <ac:spMkLst>
            <pc:docMk/>
            <pc:sldMk cId="1894684505" sldId="279"/>
            <ac:spMk id="29" creationId="{35B773F0-342D-4744-9792-1C3B9D8442A1}"/>
          </ac:spMkLst>
        </pc:spChg>
        <pc:spChg chg="add mod">
          <ac:chgData name="hui xu" userId="70b675938bab3b5e" providerId="LiveId" clId="{9961E861-7D9A-4174-B806-D2D35F8959C2}" dt="2020-02-06T15:17:30.714" v="961" actId="20577"/>
          <ac:spMkLst>
            <pc:docMk/>
            <pc:sldMk cId="1894684505" sldId="279"/>
            <ac:spMk id="30" creationId="{AA99FA85-56BE-4F15-85D8-617BA333B4B0}"/>
          </ac:spMkLst>
        </pc:spChg>
        <pc:spChg chg="mod">
          <ac:chgData name="hui xu" userId="70b675938bab3b5e" providerId="LiveId" clId="{9961E861-7D9A-4174-B806-D2D35F8959C2}" dt="2020-02-06T15:16:25.977" v="945" actId="1076"/>
          <ac:spMkLst>
            <pc:docMk/>
            <pc:sldMk cId="1894684505" sldId="279"/>
            <ac:spMk id="31" creationId="{63CB0FB2-AF3F-4D21-858D-9C6E1E5754B8}"/>
          </ac:spMkLst>
        </pc:spChg>
        <pc:spChg chg="del mod">
          <ac:chgData name="hui xu" userId="70b675938bab3b5e" providerId="LiveId" clId="{9961E861-7D9A-4174-B806-D2D35F8959C2}" dt="2020-02-07T03:57:42.198" v="1958" actId="21"/>
          <ac:spMkLst>
            <pc:docMk/>
            <pc:sldMk cId="1894684505" sldId="279"/>
            <ac:spMk id="32" creationId="{5D3F6BF6-06C5-4599-A263-7560A338503D}"/>
          </ac:spMkLst>
        </pc:spChg>
        <pc:spChg chg="del">
          <ac:chgData name="hui xu" userId="70b675938bab3b5e" providerId="LiveId" clId="{9961E861-7D9A-4174-B806-D2D35F8959C2}" dt="2020-02-06T15:16:56.110" v="956" actId="478"/>
          <ac:spMkLst>
            <pc:docMk/>
            <pc:sldMk cId="1894684505" sldId="279"/>
            <ac:spMk id="33" creationId="{158995AD-6492-4F95-B99A-EF250D8C76FD}"/>
          </ac:spMkLst>
        </pc:spChg>
        <pc:spChg chg="del">
          <ac:chgData name="hui xu" userId="70b675938bab3b5e" providerId="LiveId" clId="{9961E861-7D9A-4174-B806-D2D35F8959C2}" dt="2020-02-06T15:22:19.686" v="963" actId="21"/>
          <ac:spMkLst>
            <pc:docMk/>
            <pc:sldMk cId="1894684505" sldId="279"/>
            <ac:spMk id="34" creationId="{0C25131B-6720-4259-AEF7-764C462DB990}"/>
          </ac:spMkLst>
        </pc:spChg>
        <pc:spChg chg="add mod">
          <ac:chgData name="hui xu" userId="70b675938bab3b5e" providerId="LiveId" clId="{9961E861-7D9A-4174-B806-D2D35F8959C2}" dt="2020-02-06T15:17:38.069" v="962" actId="20577"/>
          <ac:spMkLst>
            <pc:docMk/>
            <pc:sldMk cId="1894684505" sldId="279"/>
            <ac:spMk id="35" creationId="{2E63C8D0-8BF4-434E-AD64-DD91AA62C7DF}"/>
          </ac:spMkLst>
        </pc:spChg>
        <pc:spChg chg="add mod">
          <ac:chgData name="hui xu" userId="70b675938bab3b5e" providerId="LiveId" clId="{9961E861-7D9A-4174-B806-D2D35F8959C2}" dt="2020-02-07T03:58:04.835" v="1960" actId="1076"/>
          <ac:spMkLst>
            <pc:docMk/>
            <pc:sldMk cId="1894684505" sldId="279"/>
            <ac:spMk id="36" creationId="{241CA7FD-3D14-4091-AB9C-318370A75905}"/>
          </ac:spMkLst>
        </pc:spChg>
        <pc:spChg chg="add del mod">
          <ac:chgData name="hui xu" userId="70b675938bab3b5e" providerId="LiveId" clId="{9961E861-7D9A-4174-B806-D2D35F8959C2}" dt="2020-02-07T03:58:00.069" v="1959" actId="21"/>
          <ac:spMkLst>
            <pc:docMk/>
            <pc:sldMk cId="1894684505" sldId="279"/>
            <ac:spMk id="37" creationId="{08C2C315-2C25-40FF-AEE8-300CDC358346}"/>
          </ac:spMkLst>
        </pc:spChg>
      </pc:sldChg>
      <pc:sldChg chg="addSp delSp modSp add del ord">
        <pc:chgData name="hui xu" userId="70b675938bab3b5e" providerId="LiveId" clId="{9961E861-7D9A-4174-B806-D2D35F8959C2}" dt="2020-02-07T04:02:43.517" v="1964" actId="47"/>
        <pc:sldMkLst>
          <pc:docMk/>
          <pc:sldMk cId="1601861815" sldId="280"/>
        </pc:sldMkLst>
        <pc:spChg chg="mod">
          <ac:chgData name="hui xu" userId="70b675938bab3b5e" providerId="LiveId" clId="{9961E861-7D9A-4174-B806-D2D35F8959C2}" dt="2020-02-07T03:23:30.380" v="1638" actId="20577"/>
          <ac:spMkLst>
            <pc:docMk/>
            <pc:sldMk cId="1601861815" sldId="280"/>
            <ac:spMk id="2" creationId="{4F02C273-7B58-4346-87D6-BB42E7D646B5}"/>
          </ac:spMkLst>
        </pc:spChg>
        <pc:spChg chg="add del mod">
          <ac:chgData name="hui xu" userId="70b675938bab3b5e" providerId="LiveId" clId="{9961E861-7D9A-4174-B806-D2D35F8959C2}" dt="2020-02-07T04:02:42.140" v="1963"/>
          <ac:spMkLst>
            <pc:docMk/>
            <pc:sldMk cId="1601861815" sldId="280"/>
            <ac:spMk id="4" creationId="{F175E9CC-BA1F-442C-B13E-60642E4C571E}"/>
          </ac:spMkLst>
        </pc:spChg>
        <pc:picChg chg="del mod modCrop">
          <ac:chgData name="hui xu" userId="70b675938bab3b5e" providerId="LiveId" clId="{9961E861-7D9A-4174-B806-D2D35F8959C2}" dt="2020-02-07T02:56:02.652" v="1583" actId="21"/>
          <ac:picMkLst>
            <pc:docMk/>
            <pc:sldMk cId="1601861815" sldId="280"/>
            <ac:picMk id="3" creationId="{F9A14329-44E5-4453-A5C5-367945020AFD}"/>
          </ac:picMkLst>
        </pc:picChg>
      </pc:sldChg>
      <pc:sldChg chg="modSp add del">
        <pc:chgData name="hui xu" userId="70b675938bab3b5e" providerId="LiveId" clId="{9961E861-7D9A-4174-B806-D2D35F8959C2}" dt="2020-02-07T04:58:25.385" v="2118" actId="47"/>
        <pc:sldMkLst>
          <pc:docMk/>
          <pc:sldMk cId="298292100" sldId="281"/>
        </pc:sldMkLst>
        <pc:spChg chg="mod">
          <ac:chgData name="hui xu" userId="70b675938bab3b5e" providerId="LiveId" clId="{9961E861-7D9A-4174-B806-D2D35F8959C2}" dt="2020-02-07T03:41:19.290" v="1934" actId="20577"/>
          <ac:spMkLst>
            <pc:docMk/>
            <pc:sldMk cId="298292100" sldId="281"/>
            <ac:spMk id="2" creationId="{4F02C273-7B58-4346-87D6-BB42E7D646B5}"/>
          </ac:spMkLst>
        </pc:spChg>
        <pc:spChg chg="mod">
          <ac:chgData name="hui xu" userId="70b675938bab3b5e" providerId="LiveId" clId="{9961E861-7D9A-4174-B806-D2D35F8959C2}" dt="2020-02-07T04:06:59.113" v="1970" actId="1076"/>
          <ac:spMkLst>
            <pc:docMk/>
            <pc:sldMk cId="298292100" sldId="281"/>
            <ac:spMk id="4" creationId="{F175E9CC-BA1F-442C-B13E-60642E4C571E}"/>
          </ac:spMkLst>
        </pc:spChg>
      </pc:sldChg>
      <pc:sldChg chg="addSp modSp add">
        <pc:chgData name="hui xu" userId="70b675938bab3b5e" providerId="LiveId" clId="{9961E861-7D9A-4174-B806-D2D35F8959C2}" dt="2020-02-07T04:32:33.642" v="2101" actId="20577"/>
        <pc:sldMkLst>
          <pc:docMk/>
          <pc:sldMk cId="286245455" sldId="282"/>
        </pc:sldMkLst>
        <pc:spChg chg="mod">
          <ac:chgData name="hui xu" userId="70b675938bab3b5e" providerId="LiveId" clId="{9961E861-7D9A-4174-B806-D2D35F8959C2}" dt="2020-02-07T04:08:53.380" v="2014" actId="27636"/>
          <ac:spMkLst>
            <pc:docMk/>
            <pc:sldMk cId="286245455" sldId="282"/>
            <ac:spMk id="2" creationId="{4F02C273-7B58-4346-87D6-BB42E7D646B5}"/>
          </ac:spMkLst>
        </pc:spChg>
        <pc:spChg chg="add mod">
          <ac:chgData name="hui xu" userId="70b675938bab3b5e" providerId="LiveId" clId="{9961E861-7D9A-4174-B806-D2D35F8959C2}" dt="2020-02-07T04:28:45.881" v="2100" actId="207"/>
          <ac:spMkLst>
            <pc:docMk/>
            <pc:sldMk cId="286245455" sldId="282"/>
            <ac:spMk id="3" creationId="{404A4D0F-6F31-4FFD-B326-CAB9DF2793A4}"/>
          </ac:spMkLst>
        </pc:spChg>
        <pc:spChg chg="mod">
          <ac:chgData name="hui xu" userId="70b675938bab3b5e" providerId="LiveId" clId="{9961E861-7D9A-4174-B806-D2D35F8959C2}" dt="2020-02-07T04:32:33.642" v="2101" actId="20577"/>
          <ac:spMkLst>
            <pc:docMk/>
            <pc:sldMk cId="286245455" sldId="282"/>
            <ac:spMk id="4" creationId="{F175E9CC-BA1F-442C-B13E-60642E4C571E}"/>
          </ac:spMkLst>
        </pc:spChg>
      </pc:sldChg>
      <pc:sldChg chg="addSp delSp modSp add del">
        <pc:chgData name="hui xu" userId="70b675938bab3b5e" providerId="LiveId" clId="{9961E861-7D9A-4174-B806-D2D35F8959C2}" dt="2020-02-07T04:03:15.968" v="1968"/>
        <pc:sldMkLst>
          <pc:docMk/>
          <pc:sldMk cId="2986235298" sldId="282"/>
        </pc:sldMkLst>
        <pc:spChg chg="add del">
          <ac:chgData name="hui xu" userId="70b675938bab3b5e" providerId="LiveId" clId="{9961E861-7D9A-4174-B806-D2D35F8959C2}" dt="2020-02-07T04:03:14.195" v="1967"/>
          <ac:spMkLst>
            <pc:docMk/>
            <pc:sldMk cId="2986235298" sldId="282"/>
            <ac:spMk id="2" creationId="{6C44CE29-E4AA-4F98-A227-302C09725EA9}"/>
          </ac:spMkLst>
        </pc:spChg>
        <pc:spChg chg="add del">
          <ac:chgData name="hui xu" userId="70b675938bab3b5e" providerId="LiveId" clId="{9961E861-7D9A-4174-B806-D2D35F8959C2}" dt="2020-02-07T04:03:14.195" v="1967"/>
          <ac:spMkLst>
            <pc:docMk/>
            <pc:sldMk cId="2986235298" sldId="282"/>
            <ac:spMk id="3" creationId="{96BB7887-E444-4529-8A51-E524384A54CB}"/>
          </ac:spMkLst>
        </pc:spChg>
        <pc:spChg chg="add del mod">
          <ac:chgData name="hui xu" userId="70b675938bab3b5e" providerId="LiveId" clId="{9961E861-7D9A-4174-B806-D2D35F8959C2}" dt="2020-02-07T04:03:14.195" v="1967"/>
          <ac:spMkLst>
            <pc:docMk/>
            <pc:sldMk cId="2986235298" sldId="282"/>
            <ac:spMk id="4" creationId="{73A05930-B62F-4D31-98ED-44909601F80B}"/>
          </ac:spMkLst>
        </pc:spChg>
        <pc:spChg chg="add del mod">
          <ac:chgData name="hui xu" userId="70b675938bab3b5e" providerId="LiveId" clId="{9961E861-7D9A-4174-B806-D2D35F8959C2}" dt="2020-02-07T04:03:14.195" v="1967"/>
          <ac:spMkLst>
            <pc:docMk/>
            <pc:sldMk cId="2986235298" sldId="282"/>
            <ac:spMk id="5" creationId="{39797AA0-76CA-47A6-B382-81D11534EB9D}"/>
          </ac:spMkLst>
        </pc:spChg>
      </pc:sldChg>
      <pc:sldChg chg="addSp delSp modSp add">
        <pc:chgData name="hui xu" userId="70b675938bab3b5e" providerId="LiveId" clId="{9961E861-7D9A-4174-B806-D2D35F8959C2}" dt="2020-02-07T06:33:28.427" v="2555" actId="20577"/>
        <pc:sldMkLst>
          <pc:docMk/>
          <pc:sldMk cId="3793253087" sldId="283"/>
        </pc:sldMkLst>
        <pc:spChg chg="mod">
          <ac:chgData name="hui xu" userId="70b675938bab3b5e" providerId="LiveId" clId="{9961E861-7D9A-4174-B806-D2D35F8959C2}" dt="2020-02-07T04:40:50.938" v="2107"/>
          <ac:spMkLst>
            <pc:docMk/>
            <pc:sldMk cId="3793253087" sldId="283"/>
            <ac:spMk id="2" creationId="{D85AA0EF-30D4-4A36-8612-A4DBE58D38CF}"/>
          </ac:spMkLst>
        </pc:spChg>
        <pc:spChg chg="del">
          <ac:chgData name="hui xu" userId="70b675938bab3b5e" providerId="LiveId" clId="{9961E861-7D9A-4174-B806-D2D35F8959C2}" dt="2020-02-07T04:40:36.426" v="2103" actId="478"/>
          <ac:spMkLst>
            <pc:docMk/>
            <pc:sldMk cId="3793253087" sldId="283"/>
            <ac:spMk id="3" creationId="{48919C24-3BD6-41D6-A7A7-3F0317F755D9}"/>
          </ac:spMkLst>
        </pc:spChg>
        <pc:spChg chg="add del mod">
          <ac:chgData name="hui xu" userId="70b675938bab3b5e" providerId="LiveId" clId="{9961E861-7D9A-4174-B806-D2D35F8959C2}" dt="2020-02-07T04:58:01.428" v="2116" actId="478"/>
          <ac:spMkLst>
            <pc:docMk/>
            <pc:sldMk cId="3793253087" sldId="283"/>
            <ac:spMk id="4" creationId="{0A5EF3E4-2252-4B0E-B26C-595F3B71C90D}"/>
          </ac:spMkLst>
        </pc:spChg>
        <pc:spChg chg="add mod">
          <ac:chgData name="hui xu" userId="70b675938bab3b5e" providerId="LiveId" clId="{9961E861-7D9A-4174-B806-D2D35F8959C2}" dt="2020-02-07T06:33:28.427" v="2555" actId="20577"/>
          <ac:spMkLst>
            <pc:docMk/>
            <pc:sldMk cId="3793253087" sldId="283"/>
            <ac:spMk id="6" creationId="{B0E57583-C1D9-4D7E-A1F3-F4D73594492E}"/>
          </ac:spMkLst>
        </pc:spChg>
        <pc:picChg chg="add del mod">
          <ac:chgData name="hui xu" userId="70b675938bab3b5e" providerId="LiveId" clId="{9961E861-7D9A-4174-B806-D2D35F8959C2}" dt="2020-02-07T06:01:37.887" v="2380" actId="21"/>
          <ac:picMkLst>
            <pc:docMk/>
            <pc:sldMk cId="3793253087" sldId="283"/>
            <ac:picMk id="5" creationId="{D51ECB25-89BA-4951-85E5-3F08D1FB2113}"/>
          </ac:picMkLst>
        </pc:picChg>
      </pc:sldChg>
      <pc:sldChg chg="add del">
        <pc:chgData name="hui xu" userId="70b675938bab3b5e" providerId="LiveId" clId="{9961E861-7D9A-4174-B806-D2D35F8959C2}" dt="2020-02-07T04:58:09.678" v="2117" actId="47"/>
        <pc:sldMkLst>
          <pc:docMk/>
          <pc:sldMk cId="316800248" sldId="284"/>
        </pc:sldMkLst>
      </pc:sldChg>
      <pc:sldChg chg="addSp delSp modSp add del ord">
        <pc:chgData name="hui xu" userId="70b675938bab3b5e" providerId="LiveId" clId="{9961E861-7D9A-4174-B806-D2D35F8959C2}" dt="2020-02-07T05:03:40.848" v="2191" actId="47"/>
        <pc:sldMkLst>
          <pc:docMk/>
          <pc:sldMk cId="1917857275" sldId="284"/>
        </pc:sldMkLst>
        <pc:spChg chg="mod">
          <ac:chgData name="hui xu" userId="70b675938bab3b5e" providerId="LiveId" clId="{9961E861-7D9A-4174-B806-D2D35F8959C2}" dt="2020-02-07T04:59:14.778" v="2123" actId="20577"/>
          <ac:spMkLst>
            <pc:docMk/>
            <pc:sldMk cId="1917857275" sldId="284"/>
            <ac:spMk id="2" creationId="{58E59CBD-BF87-434F-9DBD-EF10CF7513F0}"/>
          </ac:spMkLst>
        </pc:spChg>
        <pc:spChg chg="del mod">
          <ac:chgData name="hui xu" userId="70b675938bab3b5e" providerId="LiveId" clId="{9961E861-7D9A-4174-B806-D2D35F8959C2}" dt="2020-02-07T05:03:05.708" v="2178" actId="21"/>
          <ac:spMkLst>
            <pc:docMk/>
            <pc:sldMk cId="1917857275" sldId="284"/>
            <ac:spMk id="15" creationId="{9FCA954E-157C-4255-BCD7-6EF1091CD753}"/>
          </ac:spMkLst>
        </pc:spChg>
        <pc:spChg chg="add del mod">
          <ac:chgData name="hui xu" userId="70b675938bab3b5e" providerId="LiveId" clId="{9961E861-7D9A-4174-B806-D2D35F8959C2}" dt="2020-02-07T05:03:38.706" v="2190" actId="21"/>
          <ac:spMkLst>
            <pc:docMk/>
            <pc:sldMk cId="1917857275" sldId="284"/>
            <ac:spMk id="16" creationId="{58793562-A3BD-4EDC-B310-3B94EA0C889B}"/>
          </ac:spMkLst>
        </pc:spChg>
        <pc:spChg chg="del mod">
          <ac:chgData name="hui xu" userId="70b675938bab3b5e" providerId="LiveId" clId="{9961E861-7D9A-4174-B806-D2D35F8959C2}" dt="2020-02-07T05:02:29.984" v="2153"/>
          <ac:spMkLst>
            <pc:docMk/>
            <pc:sldMk cId="1917857275" sldId="284"/>
            <ac:spMk id="28" creationId="{C3CFEE42-5F42-41EB-B974-67E7844A56E0}"/>
          </ac:spMkLst>
        </pc:spChg>
        <pc:spChg chg="del">
          <ac:chgData name="hui xu" userId="70b675938bab3b5e" providerId="LiveId" clId="{9961E861-7D9A-4174-B806-D2D35F8959C2}" dt="2020-02-07T05:03:07.405" v="2179" actId="21"/>
          <ac:spMkLst>
            <pc:docMk/>
            <pc:sldMk cId="1917857275" sldId="284"/>
            <ac:spMk id="30" creationId="{AA99FA85-56BE-4F15-85D8-617BA333B4B0}"/>
          </ac:spMkLst>
        </pc:spChg>
        <pc:spChg chg="del">
          <ac:chgData name="hui xu" userId="70b675938bab3b5e" providerId="LiveId" clId="{9961E861-7D9A-4174-B806-D2D35F8959C2}" dt="2020-02-07T05:03:07.405" v="2179" actId="21"/>
          <ac:spMkLst>
            <pc:docMk/>
            <pc:sldMk cId="1917857275" sldId="284"/>
            <ac:spMk id="31" creationId="{63CB0FB2-AF3F-4D21-858D-9C6E1E5754B8}"/>
          </ac:spMkLst>
        </pc:spChg>
        <pc:spChg chg="del">
          <ac:chgData name="hui xu" userId="70b675938bab3b5e" providerId="LiveId" clId="{9961E861-7D9A-4174-B806-D2D35F8959C2}" dt="2020-02-07T05:03:07.405" v="2179" actId="21"/>
          <ac:spMkLst>
            <pc:docMk/>
            <pc:sldMk cId="1917857275" sldId="284"/>
            <ac:spMk id="35" creationId="{2E63C8D0-8BF4-434E-AD64-DD91AA62C7DF}"/>
          </ac:spMkLst>
        </pc:spChg>
        <pc:spChg chg="del">
          <ac:chgData name="hui xu" userId="70b675938bab3b5e" providerId="LiveId" clId="{9961E861-7D9A-4174-B806-D2D35F8959C2}" dt="2020-02-07T05:03:07.405" v="2179" actId="21"/>
          <ac:spMkLst>
            <pc:docMk/>
            <pc:sldMk cId="1917857275" sldId="284"/>
            <ac:spMk id="36" creationId="{241CA7FD-3D14-4091-AB9C-318370A75905}"/>
          </ac:spMkLst>
        </pc:spChg>
      </pc:sldChg>
      <pc:sldChg chg="delSp modSp add">
        <pc:chgData name="hui xu" userId="70b675938bab3b5e" providerId="LiveId" clId="{9961E861-7D9A-4174-B806-D2D35F8959C2}" dt="2020-02-07T06:01:35.231" v="2379" actId="14100"/>
        <pc:sldMkLst>
          <pc:docMk/>
          <pc:sldMk cId="2663765121" sldId="284"/>
        </pc:sldMkLst>
        <pc:spChg chg="del">
          <ac:chgData name="hui xu" userId="70b675938bab3b5e" providerId="LiveId" clId="{9961E861-7D9A-4174-B806-D2D35F8959C2}" dt="2020-02-07T06:01:31.259" v="2377" actId="21"/>
          <ac:spMkLst>
            <pc:docMk/>
            <pc:sldMk cId="2663765121" sldId="284"/>
            <ac:spMk id="6" creationId="{B0E57583-C1D9-4D7E-A1F3-F4D73594492E}"/>
          </ac:spMkLst>
        </pc:spChg>
        <pc:picChg chg="mod">
          <ac:chgData name="hui xu" userId="70b675938bab3b5e" providerId="LiveId" clId="{9961E861-7D9A-4174-B806-D2D35F8959C2}" dt="2020-02-07T06:01:35.231" v="2379" actId="14100"/>
          <ac:picMkLst>
            <pc:docMk/>
            <pc:sldMk cId="2663765121" sldId="284"/>
            <ac:picMk id="5" creationId="{D51ECB25-89BA-4951-85E5-3F08D1FB2113}"/>
          </ac:picMkLst>
        </pc:picChg>
      </pc:sldChg>
      <pc:sldChg chg="modSp add">
        <pc:chgData name="hui xu" userId="70b675938bab3b5e" providerId="LiveId" clId="{9961E861-7D9A-4174-B806-D2D35F8959C2}" dt="2020-02-08T03:34:07.796" v="2571" actId="20577"/>
        <pc:sldMkLst>
          <pc:docMk/>
          <pc:sldMk cId="4111600238" sldId="285"/>
        </pc:sldMkLst>
        <pc:spChg chg="mod">
          <ac:chgData name="hui xu" userId="70b675938bab3b5e" providerId="LiveId" clId="{9961E861-7D9A-4174-B806-D2D35F8959C2}" dt="2020-02-08T03:34:07.796" v="2571" actId="20577"/>
          <ac:spMkLst>
            <pc:docMk/>
            <pc:sldMk cId="4111600238" sldId="285"/>
            <ac:spMk id="2" creationId="{D01F047C-6441-4F50-B592-6D5AD4CF8225}"/>
          </ac:spMkLst>
        </pc:spChg>
      </pc:sldChg>
      <pc:sldChg chg="modSp add">
        <pc:chgData name="hui xu" userId="70b675938bab3b5e" providerId="LiveId" clId="{9961E861-7D9A-4174-B806-D2D35F8959C2}" dt="2020-02-08T04:04:57.142" v="2579" actId="20577"/>
        <pc:sldMkLst>
          <pc:docMk/>
          <pc:sldMk cId="928954449" sldId="286"/>
        </pc:sldMkLst>
        <pc:spChg chg="mod">
          <ac:chgData name="hui xu" userId="70b675938bab3b5e" providerId="LiveId" clId="{9961E861-7D9A-4174-B806-D2D35F8959C2}" dt="2020-02-08T04:04:57.142" v="2579" actId="20577"/>
          <ac:spMkLst>
            <pc:docMk/>
            <pc:sldMk cId="928954449" sldId="286"/>
            <ac:spMk id="2" creationId="{FBED6E9E-B640-4ADA-A3FB-F9DBAB8B1089}"/>
          </ac:spMkLst>
        </pc:spChg>
      </pc:sldChg>
      <pc:sldChg chg="addSp modSp add">
        <pc:chgData name="hui xu" userId="70b675938bab3b5e" providerId="LiveId" clId="{9961E861-7D9A-4174-B806-D2D35F8959C2}" dt="2020-02-08T04:09:48.464" v="2698" actId="21"/>
        <pc:sldMkLst>
          <pc:docMk/>
          <pc:sldMk cId="3227299820" sldId="287"/>
        </pc:sldMkLst>
        <pc:spChg chg="mod">
          <ac:chgData name="hui xu" userId="70b675938bab3b5e" providerId="LiveId" clId="{9961E861-7D9A-4174-B806-D2D35F8959C2}" dt="2020-02-08T04:08:20.409" v="2674" actId="20577"/>
          <ac:spMkLst>
            <pc:docMk/>
            <pc:sldMk cId="3227299820" sldId="287"/>
            <ac:spMk id="2" creationId="{278DF740-723B-4091-8BEE-66A7BEDF7FCD}"/>
          </ac:spMkLst>
        </pc:spChg>
        <pc:spChg chg="mod">
          <ac:chgData name="hui xu" userId="70b675938bab3b5e" providerId="LiveId" clId="{9961E861-7D9A-4174-B806-D2D35F8959C2}" dt="2020-02-08T04:09:21.155" v="2686" actId="15"/>
          <ac:spMkLst>
            <pc:docMk/>
            <pc:sldMk cId="3227299820" sldId="287"/>
            <ac:spMk id="3" creationId="{83EDD7DD-37A0-40B1-9914-E770A223AECC}"/>
          </ac:spMkLst>
        </pc:spChg>
        <pc:spChg chg="add mod">
          <ac:chgData name="hui xu" userId="70b675938bab3b5e" providerId="LiveId" clId="{9961E861-7D9A-4174-B806-D2D35F8959C2}" dt="2020-02-08T04:09:48.464" v="2698" actId="21"/>
          <ac:spMkLst>
            <pc:docMk/>
            <pc:sldMk cId="3227299820" sldId="287"/>
            <ac:spMk id="4" creationId="{39195644-DDD6-485B-821C-9CDDFF3456CE}"/>
          </ac:spMkLst>
        </pc:spChg>
      </pc:sldChg>
      <pc:sldChg chg="addSp delSp modSp add">
        <pc:chgData name="hui xu" userId="70b675938bab3b5e" providerId="LiveId" clId="{9961E861-7D9A-4174-B806-D2D35F8959C2}" dt="2020-02-08T04:32:29.089" v="2781" actId="20577"/>
        <pc:sldMkLst>
          <pc:docMk/>
          <pc:sldMk cId="2897370932" sldId="288"/>
        </pc:sldMkLst>
        <pc:spChg chg="mod">
          <ac:chgData name="hui xu" userId="70b675938bab3b5e" providerId="LiveId" clId="{9961E861-7D9A-4174-B806-D2D35F8959C2}" dt="2020-02-08T04:10:18.602" v="2705" actId="20577"/>
          <ac:spMkLst>
            <pc:docMk/>
            <pc:sldMk cId="2897370932" sldId="288"/>
            <ac:spMk id="2" creationId="{B78A0915-8FF6-4510-A1AE-242E8EE928A2}"/>
          </ac:spMkLst>
        </pc:spChg>
        <pc:spChg chg="mod">
          <ac:chgData name="hui xu" userId="70b675938bab3b5e" providerId="LiveId" clId="{9961E861-7D9A-4174-B806-D2D35F8959C2}" dt="2020-02-08T04:32:29.089" v="2781" actId="20577"/>
          <ac:spMkLst>
            <pc:docMk/>
            <pc:sldMk cId="2897370932" sldId="288"/>
            <ac:spMk id="3" creationId="{064CF94F-3267-401F-BD15-AD54280CC6EA}"/>
          </ac:spMkLst>
        </pc:spChg>
        <pc:picChg chg="del">
          <ac:chgData name="hui xu" userId="70b675938bab3b5e" providerId="LiveId" clId="{9961E861-7D9A-4174-B806-D2D35F8959C2}" dt="2020-02-08T04:11:35.916" v="2725" actId="478"/>
          <ac:picMkLst>
            <pc:docMk/>
            <pc:sldMk cId="2897370932" sldId="288"/>
            <ac:picMk id="4" creationId="{BD9000DF-5BF8-41D5-AB70-0CA02D3D1815}"/>
          </ac:picMkLst>
        </pc:picChg>
        <pc:picChg chg="add del mod">
          <ac:chgData name="hui xu" userId="70b675938bab3b5e" providerId="LiveId" clId="{9961E861-7D9A-4174-B806-D2D35F8959C2}" dt="2020-02-08T04:32:08.591" v="2754" actId="21"/>
          <ac:picMkLst>
            <pc:docMk/>
            <pc:sldMk cId="2897370932" sldId="288"/>
            <ac:picMk id="5" creationId="{5F8985B4-159E-4840-B749-9512436BC681}"/>
          </ac:picMkLst>
        </pc:picChg>
      </pc:sldChg>
      <pc:sldChg chg="modSp add">
        <pc:chgData name="hui xu" userId="70b675938bab3b5e" providerId="LiveId" clId="{9961E861-7D9A-4174-B806-D2D35F8959C2}" dt="2020-02-08T04:13:53.704" v="2737" actId="21"/>
        <pc:sldMkLst>
          <pc:docMk/>
          <pc:sldMk cId="1121945713" sldId="289"/>
        </pc:sldMkLst>
        <pc:spChg chg="mod">
          <ac:chgData name="hui xu" userId="70b675938bab3b5e" providerId="LiveId" clId="{9961E861-7D9A-4174-B806-D2D35F8959C2}" dt="2020-02-08T04:13:16.276" v="2733" actId="21"/>
          <ac:spMkLst>
            <pc:docMk/>
            <pc:sldMk cId="1121945713" sldId="289"/>
            <ac:spMk id="3" creationId="{83EDD7DD-37A0-40B1-9914-E770A223AECC}"/>
          </ac:spMkLst>
        </pc:spChg>
        <pc:spChg chg="mod">
          <ac:chgData name="hui xu" userId="70b675938bab3b5e" providerId="LiveId" clId="{9961E861-7D9A-4174-B806-D2D35F8959C2}" dt="2020-02-08T04:13:53.704" v="2737" actId="21"/>
          <ac:spMkLst>
            <pc:docMk/>
            <pc:sldMk cId="1121945713" sldId="289"/>
            <ac:spMk id="4" creationId="{39195644-DDD6-485B-821C-9CDDFF3456CE}"/>
          </ac:spMkLst>
        </pc:spChg>
      </pc:sldChg>
      <pc:sldChg chg="addSp modSp add">
        <pc:chgData name="hui xu" userId="70b675938bab3b5e" providerId="LiveId" clId="{9961E861-7D9A-4174-B806-D2D35F8959C2}" dt="2020-02-08T04:32:12.294" v="2756" actId="1076"/>
        <pc:sldMkLst>
          <pc:docMk/>
          <pc:sldMk cId="701294280" sldId="290"/>
        </pc:sldMkLst>
        <pc:spChg chg="mod">
          <ac:chgData name="hui xu" userId="70b675938bab3b5e" providerId="LiveId" clId="{9961E861-7D9A-4174-B806-D2D35F8959C2}" dt="2020-02-08T04:14:10.261" v="2753" actId="20577"/>
          <ac:spMkLst>
            <pc:docMk/>
            <pc:sldMk cId="701294280" sldId="290"/>
            <ac:spMk id="2" creationId="{60A7A851-372F-4B4E-9D30-DB1149FDCD28}"/>
          </ac:spMkLst>
        </pc:spChg>
        <pc:picChg chg="add mod">
          <ac:chgData name="hui xu" userId="70b675938bab3b5e" providerId="LiveId" clId="{9961E861-7D9A-4174-B806-D2D35F8959C2}" dt="2020-02-08T04:32:12.294" v="2756" actId="1076"/>
          <ac:picMkLst>
            <pc:docMk/>
            <pc:sldMk cId="701294280" sldId="290"/>
            <ac:picMk id="3" creationId="{E1FCCCD5-8871-4654-95F8-58FCCBA2FEC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2E7AF-09C2-4B56-84D8-4F22B62E37EC}" type="datetimeFigureOut">
              <a:rPr lang="en-US" smtClean="0"/>
              <a:t>9/21/20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FE96A-50AD-4CFD-B1EF-FCA4E7179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77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AD8FE-23C3-4C46-B668-FFB5B3E661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617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92AC4-46E6-48DF-9C15-A91B135037C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64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https://robertheaton.com/2020/04/27/how-does-a-tcp-reset-attack-work/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92AC4-46E6-48DF-9C15-A91B135037C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56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92AC4-46E6-48DF-9C15-A91B135037C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61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D07CAA-2296-4490-BD59-5502C21317A9}" type="slidenum">
              <a:rPr lang="en-US"/>
              <a:pPr/>
              <a:t>73</a:t>
            </a:fld>
            <a:endParaRPr lang="en-US"/>
          </a:p>
        </p:txBody>
      </p:sp>
      <p:sp>
        <p:nvSpPr>
          <p:cNvPr id="1883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3925" y="698500"/>
            <a:ext cx="5035550" cy="3486150"/>
          </a:xfrm>
          <a:ln/>
        </p:spPr>
      </p:sp>
      <p:sp>
        <p:nvSpPr>
          <p:cNvPr id="1883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63" y="4416538"/>
            <a:ext cx="5506088" cy="418251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49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E2C782-A9BE-4E2D-A322-7C2933EF49E7}" type="slidenum">
              <a:rPr lang="en-US"/>
              <a:pPr/>
              <a:t>74</a:t>
            </a:fld>
            <a:endParaRPr lang="en-US"/>
          </a:p>
        </p:txBody>
      </p:sp>
      <p:sp>
        <p:nvSpPr>
          <p:cNvPr id="1885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3925" y="698500"/>
            <a:ext cx="5035550" cy="3486150"/>
          </a:xfrm>
          <a:ln/>
        </p:spPr>
      </p:sp>
      <p:sp>
        <p:nvSpPr>
          <p:cNvPr id="1885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63" y="4416538"/>
            <a:ext cx="5506088" cy="418251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78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70756" y="69758"/>
            <a:ext cx="9764486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403350" y="3200400"/>
            <a:ext cx="6934200" cy="1600200"/>
          </a:xfrm>
        </p:spPr>
        <p:txBody>
          <a:bodyPr/>
          <a:lstStyle>
            <a:lvl1pPr marL="0" indent="0" algn="ctr">
              <a:buNone/>
              <a:defRPr sz="2600" baseline="0">
                <a:solidFill>
                  <a:schemeClr val="tx2"/>
                </a:solidFill>
                <a:ea typeface="SimHei" panose="02010609060101010101" pitchFamily="49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GB" dirty="0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A29D-2F28-4E1C-B327-183A81581E6E}" type="datetime1">
              <a:rPr lang="en-US" smtClean="0"/>
              <a:t>9/21/20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176" y="1449306"/>
            <a:ext cx="9773332" cy="15273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8176" y="1396720"/>
            <a:ext cx="9773332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68176" y="2976649"/>
            <a:ext cx="9773332" cy="1105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95300" y="1505933"/>
            <a:ext cx="8915400" cy="1470025"/>
          </a:xfrm>
        </p:spPr>
        <p:txBody>
          <a:bodyPr anchor="ctr"/>
          <a:lstStyle>
            <a:lvl1pPr algn="ctr">
              <a:defRPr lang="en-US" baseline="0" dirty="0">
                <a:solidFill>
                  <a:srgbClr val="FFFFFF"/>
                </a:solidFill>
                <a:latin typeface="Comic Sans MS" panose="030F0902030302020204" pitchFamily="66" charset="0"/>
                <a:ea typeface="SimHei" panose="02010609060101010101" pitchFamily="49" charset="-122"/>
              </a:defRPr>
            </a:lvl1pPr>
          </a:lstStyle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8630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9E0B-0B70-4F2D-B8D7-D0B1A200BC74}" type="datetime1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92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4"/>
            <a:ext cx="2179320" cy="5851525"/>
          </a:xfrm>
        </p:spPr>
        <p:txBody>
          <a:bodyPr vert="eaVert"/>
          <a:lstStyle/>
          <a:p>
            <a:r>
              <a:rPr kumimoji="0" lang="en-GB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274643"/>
            <a:ext cx="6026150" cy="5851525"/>
          </a:xfrm>
        </p:spPr>
        <p:txBody>
          <a:bodyPr vert="eaVert"/>
          <a:lstStyle/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4481B-1B87-4E4E-9BF5-9A44C65A403C}" type="datetime1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60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a typeface="SimHei" panose="02010609060101010101" pitchFamily="49" charset="-122"/>
              </a:defRPr>
            </a:lvl1pPr>
          </a:lstStyle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FBF6-DE1D-4639-B821-9D4EEDA7C8D4}" type="datetime1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90600" y="1447800"/>
            <a:ext cx="8420100" cy="4572000"/>
          </a:xfrm>
        </p:spPr>
        <p:txBody>
          <a:bodyPr vert="horz"/>
          <a:lstStyle>
            <a:lvl1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defRPr>
            </a:lvl1pPr>
            <a:lvl2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defRPr>
            </a:lvl2pPr>
            <a:lvl3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defRPr>
            </a:lvl3pPr>
            <a:lvl4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defRPr>
            </a:lvl4pPr>
            <a:lvl5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defRPr>
            </a:lvl5pPr>
          </a:lstStyle>
          <a:p>
            <a:pPr lvl="0" eaLnBrk="1" latinLnBrk="0" hangingPunct="1"/>
            <a:r>
              <a:rPr lang="en-GB" dirty="0"/>
              <a:t>Click to edit Master text styles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083247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0" name="Rounded Rectangle 9"/>
          <p:cNvSpPr/>
          <p:nvPr/>
        </p:nvSpPr>
        <p:spPr>
          <a:xfrm>
            <a:off x="70756" y="69758"/>
            <a:ext cx="9764486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952503"/>
            <a:ext cx="84201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547938"/>
            <a:ext cx="84201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GB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4B6AC-0122-435E-AE07-72A5E644C603}" type="datetime1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66776" y="6172200"/>
            <a:ext cx="4333875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75198" y="2376830"/>
            <a:ext cx="9764641" cy="914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74909" y="2341478"/>
            <a:ext cx="976492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73999" y="2468880"/>
            <a:ext cx="9765839" cy="45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8496" y="6208776"/>
            <a:ext cx="495300" cy="457200"/>
          </a:xfrm>
        </p:spPr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24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AE6D-FA1B-4962-8905-3FAD6F4529CD}" type="datetime1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90600" y="1447800"/>
            <a:ext cx="4061460" cy="4572000"/>
          </a:xfrm>
        </p:spPr>
        <p:txBody>
          <a:bodyPr vert="horz"/>
          <a:lstStyle/>
          <a:p>
            <a:pPr lvl="0" eaLnBrk="1" latinLnBrk="0" hangingPunct="1"/>
            <a:r>
              <a:rPr lang="en-GB" dirty="0"/>
              <a:t>Click to edit Master text styles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345113" y="1447800"/>
            <a:ext cx="4061460" cy="4572000"/>
          </a:xfrm>
        </p:spPr>
        <p:txBody>
          <a:bodyPr vert="horz"/>
          <a:lstStyle/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05166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3050"/>
            <a:ext cx="84201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447800"/>
            <a:ext cx="404495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365750" y="1447800"/>
            <a:ext cx="404495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C2DEA-1D8B-499A-BD19-8F8F1F6185C5}" type="datetime1">
              <a:rPr lang="en-US" smtClean="0"/>
              <a:t>9/21/20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90600" y="2247900"/>
            <a:ext cx="4044950" cy="3886200"/>
          </a:xfrm>
        </p:spPr>
        <p:txBody>
          <a:bodyPr vert="horz"/>
          <a:lstStyle/>
          <a:p>
            <a:pPr lvl="0" eaLnBrk="1" latinLnBrk="0" hangingPunct="1"/>
            <a:r>
              <a:rPr lang="en-GB" dirty="0"/>
              <a:t>Click to edit Master text styles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5365750" y="2247900"/>
            <a:ext cx="4044950" cy="3886200"/>
          </a:xfrm>
        </p:spPr>
        <p:txBody>
          <a:bodyPr vert="horz"/>
          <a:lstStyle/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86857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omic Sans MS" panose="030F0702030302020204" pitchFamily="66" charset="0"/>
              </a:defRPr>
            </a:lvl1pPr>
          </a:lstStyle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39DD-6E12-4622-816B-A7C727576A2B}" type="datetime1">
              <a:rPr lang="en-US" smtClean="0"/>
              <a:t>9/21/20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3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DD966-DFF1-4693-B039-5CDF1DB6FB93}" type="datetime1">
              <a:rPr lang="en-US" smtClean="0"/>
              <a:t>9/21/20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16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9" name="Rounded Rectangle 8"/>
          <p:cNvSpPr/>
          <p:nvPr/>
        </p:nvSpPr>
        <p:spPr>
          <a:xfrm>
            <a:off x="69342" y="69755"/>
            <a:ext cx="9764486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3050"/>
            <a:ext cx="84201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GB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90600" y="1600200"/>
            <a:ext cx="206375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632C1-4F15-4150-B938-73AC13AB045B}" type="datetime1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219450" y="1600200"/>
            <a:ext cx="6191250" cy="4495800"/>
          </a:xfrm>
        </p:spPr>
        <p:txBody>
          <a:bodyPr vert="horz"/>
          <a:lstStyle/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01569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4900550"/>
            <a:ext cx="79248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GB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0600" y="5445825"/>
            <a:ext cx="79248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ic Sans MS" panose="030F0702030302020204" pitchFamily="66" charset="0"/>
              </a:defRPr>
            </a:lvl1pPr>
          </a:lstStyle>
          <a:p>
            <a:fld id="{A735CF02-0915-4D64-9A66-0C708EBBA7DC}" type="datetime1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90600" y="6172200"/>
            <a:ext cx="4210050" cy="457200"/>
          </a:xfrm>
        </p:spPr>
        <p:txBody>
          <a:bodyPr/>
          <a:lstStyle>
            <a:lvl1pPr>
              <a:defRPr>
                <a:latin typeface="Comic Sans MS" panose="030F0702030302020204" pitchFamily="66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8496" y="6208776"/>
            <a:ext cx="495300" cy="457200"/>
          </a:xfrm>
        </p:spPr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73999" y="4683555"/>
            <a:ext cx="9757410" cy="914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>
          <a:xfrm>
            <a:off x="74218" y="4650477"/>
            <a:ext cx="975719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Rectangle 12"/>
          <p:cNvSpPr/>
          <p:nvPr/>
        </p:nvSpPr>
        <p:spPr>
          <a:xfrm>
            <a:off x="74221" y="4773227"/>
            <a:ext cx="9757190" cy="48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4002" y="66678"/>
            <a:ext cx="9752029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GB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84831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8" name="Rounded Rectangle 7"/>
          <p:cNvSpPr/>
          <p:nvPr/>
        </p:nvSpPr>
        <p:spPr>
          <a:xfrm>
            <a:off x="69342" y="69755"/>
            <a:ext cx="9764486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90600" y="274638"/>
            <a:ext cx="84201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90600" y="1447800"/>
            <a:ext cx="84201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GB" dirty="0"/>
              <a:t>Click to edit Master text styles</a:t>
            </a:r>
          </a:p>
          <a:p>
            <a:pPr lvl="1" eaLnBrk="1" latinLnBrk="0" hangingPunct="1"/>
            <a:r>
              <a:rPr kumimoji="0" lang="en-GB" dirty="0"/>
              <a:t>Second level</a:t>
            </a:r>
          </a:p>
          <a:p>
            <a:pPr lvl="2" eaLnBrk="1" latinLnBrk="0" hangingPunct="1"/>
            <a:r>
              <a:rPr kumimoji="0" lang="en-GB" dirty="0"/>
              <a:t>Third level</a:t>
            </a:r>
          </a:p>
          <a:p>
            <a:pPr lvl="3" eaLnBrk="1" latinLnBrk="0" hangingPunct="1"/>
            <a:r>
              <a:rPr kumimoji="0" lang="en-GB" dirty="0"/>
              <a:t>Fourth level</a:t>
            </a:r>
          </a:p>
          <a:p>
            <a:pPr lvl="4" eaLnBrk="1" latinLnBrk="0" hangingPunct="1"/>
            <a:r>
              <a:rPr kumimoji="0" lang="en-GB" dirty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686551" y="6191250"/>
            <a:ext cx="2682875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Comic Sans MS" panose="030F0702030302020204" pitchFamily="66" charset="0"/>
              </a:defRPr>
            </a:lvl1pPr>
          </a:lstStyle>
          <a:p>
            <a:fld id="{0F090E4D-8E3F-43E4-8B31-C5F3526185C0}" type="datetime1">
              <a:rPr lang="en-US" smtClean="0"/>
              <a:t>9/21/20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90600" y="6172200"/>
            <a:ext cx="42926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  <a:latin typeface="Comic Sans MS" panose="030F0702030302020204" pitchFamily="66" charset="0"/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58496" y="6210300"/>
            <a:ext cx="4953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41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 baseline="0">
          <a:solidFill>
            <a:schemeClr val="tx2"/>
          </a:solidFill>
          <a:latin typeface="Comic Sans MS" panose="030F0902030302020204" pitchFamily="66" charset="0"/>
          <a:ea typeface="SimHei" panose="02010609060101010101" pitchFamily="49" charset="-122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" panose="05000000000000000000" pitchFamily="2" charset="2"/>
        <a:buChar char="q"/>
        <a:defRPr kumimoji="0" sz="2600" kern="1200" baseline="0">
          <a:solidFill>
            <a:schemeClr val="tx1"/>
          </a:solidFill>
          <a:latin typeface="Comic Sans MS" panose="030F0902030302020204" pitchFamily="66" charset="0"/>
          <a:ea typeface="SimHei" panose="02010609060101010101" pitchFamily="49" charset="-122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" panose="05000000000000000000" pitchFamily="2" charset="2"/>
        <a:buChar char="§"/>
        <a:defRPr kumimoji="0" sz="2400" kern="1200" baseline="0">
          <a:solidFill>
            <a:schemeClr val="tx1"/>
          </a:solidFill>
          <a:latin typeface="Comic Sans MS" panose="030F0902030302020204" pitchFamily="66" charset="0"/>
          <a:ea typeface="SimHei" panose="02010609060101010101" pitchFamily="49" charset="-122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" panose="05000000000000000000" pitchFamily="2" charset="2"/>
        <a:buChar char="Ø"/>
        <a:defRPr kumimoji="0" sz="2000" kern="1200" baseline="0">
          <a:solidFill>
            <a:schemeClr val="tx1"/>
          </a:solidFill>
          <a:latin typeface="Comic Sans MS" panose="030F0902030302020204" pitchFamily="66" charset="0"/>
          <a:ea typeface="SimHei" panose="02010609060101010101" pitchFamily="49" charset="-122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 baseline="0">
          <a:solidFill>
            <a:schemeClr val="tx1"/>
          </a:solidFill>
          <a:latin typeface="Comic Sans MS" panose="030F0902030302020204" pitchFamily="66" charset="0"/>
          <a:ea typeface="SimHei" panose="02010609060101010101" pitchFamily="49" charset="-122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 typeface="Wingdings" panose="05000000000000000000" pitchFamily="2" charset="2"/>
        <a:buChar char="ü"/>
        <a:defRPr kumimoji="0" sz="2000" kern="1200" baseline="0">
          <a:solidFill>
            <a:schemeClr val="tx1"/>
          </a:solidFill>
          <a:latin typeface="Comic Sans MS" panose="030F0902030302020204" pitchFamily="66" charset="0"/>
          <a:ea typeface="SimHei" panose="02010609060101010101" pitchFamily="49" charset="-122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8.gif"/><Relationship Id="rId7" Type="http://schemas.openxmlformats.org/officeDocument/2006/relationships/image" Target="../media/image31.gi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3.png"/><Relationship Id="rId4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6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6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6.png"/><Relationship Id="rId10" Type="http://schemas.openxmlformats.org/officeDocument/2006/relationships/image" Target="../media/image24.png"/><Relationship Id="rId4" Type="http://schemas.openxmlformats.org/officeDocument/2006/relationships/image" Target="../media/image33.png"/><Relationship Id="rId9" Type="http://schemas.openxmlformats.org/officeDocument/2006/relationships/image" Target="../media/image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image" Target="../media/image30.png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42.emf"/><Relationship Id="rId10" Type="http://schemas.openxmlformats.org/officeDocument/2006/relationships/image" Target="../media/image46.emf"/><Relationship Id="rId4" Type="http://schemas.openxmlformats.org/officeDocument/2006/relationships/image" Target="../media/image41.emf"/><Relationship Id="rId9" Type="http://schemas.openxmlformats.org/officeDocument/2006/relationships/image" Target="../media/image45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conferences2.sigcomm.org/imc/2014/papers/p449.pdf" TargetMode="External"/><Relationship Id="rId2" Type="http://schemas.openxmlformats.org/officeDocument/2006/relationships/hyperlink" Target="http://conferences2.sigcomm.org/imc/2014/papers/p435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arrow.ece.cmu.edu/group/731-s08/readings/ptacek-newsham.pdf" TargetMode="External"/><Relationship Id="rId5" Type="http://schemas.openxmlformats.org/officeDocument/2006/relationships/hyperlink" Target="http://www.cs.unc.edu/~jeffay/courses/nidsS05/signatures/savage-earlybird03.pdf" TargetMode="External"/><Relationship Id="rId4" Type="http://schemas.openxmlformats.org/officeDocument/2006/relationships/hyperlink" Target="http://cr.yp.to/syncookies/archiv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EEACD69D-2848-2C46-8B25-DF3CD8A7B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3350" y="3739242"/>
            <a:ext cx="6934200" cy="106135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Rockwell" panose="02060603020205020403" pitchFamily="18" charset="0"/>
              </a:rPr>
              <a:t>XU, Hui</a:t>
            </a:r>
          </a:p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Rockwell" panose="02060603020205020403" pitchFamily="18" charset="0"/>
              </a:rPr>
              <a:t>xuh@fudan.edu.cn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A59896-6D55-4557-B3DE-B0E1461CB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50BAC3-DB9E-4F56-9632-0D9564AEDB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800">
                <a:latin typeface="SimHei" panose="02010609060101010101" pitchFamily="49" charset="-122"/>
                <a:ea typeface="SimHei" panose="02010609060101010101" pitchFamily="49" charset="-122"/>
              </a:rPr>
              <a:t>基础网络协议攻防</a:t>
            </a:r>
            <a:endParaRPr lang="en-US" altLang="zh-CN" sz="48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7" name="Picture 6" descr="A picture containing bird, drawing, plate&#10;&#10;Description automatically generated">
            <a:extLst>
              <a:ext uri="{FF2B5EF4-FFF2-40B4-BE49-F238E27FC236}">
                <a16:creationId xmlns:a16="http://schemas.microsoft.com/office/drawing/2014/main" id="{9B09358B-59C0-CC46-BFF5-E32FC159D3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5" y="237496"/>
            <a:ext cx="879677" cy="879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952999-C62C-4C40-807B-F6811543BCBD}"/>
              </a:ext>
            </a:extLst>
          </p:cNvPr>
          <p:cNvSpPr txBox="1"/>
          <p:nvPr/>
        </p:nvSpPr>
        <p:spPr>
          <a:xfrm>
            <a:off x="4171119" y="6183085"/>
            <a:ext cx="15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97DD810-3D98-495D-9FBD-ACBC9E4DF1B2}" type="datetime4">
              <a:rPr lang="en-US" smtClean="0">
                <a:latin typeface="Rockwell" panose="02060603020205020403" pitchFamily="18" charset="0"/>
              </a:rPr>
              <a:pPr algn="ctr"/>
              <a:t>September 21, 2020</a:t>
            </a:fld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159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/>
          <p:cNvCxnSpPr/>
          <p:nvPr/>
        </p:nvCxnSpPr>
        <p:spPr>
          <a:xfrm flipV="1">
            <a:off x="5446997" y="1658504"/>
            <a:ext cx="1180511" cy="455772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ARP中毒示例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2586324" y="4192067"/>
            <a:ext cx="1800797" cy="426012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330505" y="4698201"/>
            <a:ext cx="992665" cy="1107694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4483989" y="4659485"/>
            <a:ext cx="1802326" cy="840989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663325" y="3483563"/>
            <a:ext cx="0" cy="1214638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655250" y="2474922"/>
            <a:ext cx="0" cy="942062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71" y="3175659"/>
            <a:ext cx="748109" cy="4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198462" y="4387518"/>
            <a:ext cx="929726" cy="391463"/>
            <a:chOff x="5026555" y="2142115"/>
            <a:chExt cx="889794" cy="374650"/>
          </a:xfrm>
        </p:grpSpPr>
        <p:sp>
          <p:nvSpPr>
            <p:cNvPr id="7" name="Parallelogram 6"/>
            <p:cNvSpPr/>
            <p:nvPr/>
          </p:nvSpPr>
          <p:spPr>
            <a:xfrm>
              <a:off x="5082067" y="2158782"/>
              <a:ext cx="763313" cy="187325"/>
            </a:xfrm>
            <a:prstGeom prst="parallelogram">
              <a:avLst>
                <a:gd name="adj" fmla="val 10381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omic Sans MS" panose="030F0702030302020204" pitchFamily="66" charset="0"/>
              </a:endParaRPr>
            </a:p>
          </p:txBody>
        </p:sp>
        <p:pic>
          <p:nvPicPr>
            <p:cNvPr id="8" name="Picture 3" descr="C:\Users\t0ph3r\Documents\CS 4700\assets\cisco-switch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6555" y="2142115"/>
              <a:ext cx="889794" cy="37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loud 8"/>
          <p:cNvSpPr/>
          <p:nvPr/>
        </p:nvSpPr>
        <p:spPr>
          <a:xfrm>
            <a:off x="3784666" y="1764240"/>
            <a:ext cx="1757320" cy="87621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互联网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625" y="5089241"/>
            <a:ext cx="822465" cy="822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638" y="3492608"/>
            <a:ext cx="822465" cy="822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526" y="5058476"/>
            <a:ext cx="1080804" cy="108080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029306" y="2987881"/>
            <a:ext cx="2010487" cy="842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>
                <a:latin typeface="Comic Sans MS" panose="030F0702030302020204" pitchFamily="66" charset="0"/>
                <a:ea typeface="SimHei" panose="02010609060101010101" pitchFamily="49" charset="-122"/>
              </a:rPr>
              <a:t>路由器</a:t>
            </a:r>
            <a:endParaRPr lang="en-US" sz="1600" b="1" dirty="0">
              <a:latin typeface="Comic Sans MS" panose="030F0702030302020204" pitchFamily="66" charset="0"/>
            </a:endParaRPr>
          </a:p>
          <a:p>
            <a:r>
              <a:rPr lang="en-US" sz="1600" dirty="0">
                <a:latin typeface="Comic Sans MS" panose="030F0702030302020204" pitchFamily="66" charset="0"/>
              </a:rPr>
              <a:t>192.168.0.1</a:t>
            </a:r>
          </a:p>
          <a:p>
            <a:r>
              <a:rPr lang="en-US" sz="1600" dirty="0">
                <a:latin typeface="Comic Sans MS" panose="030F0702030302020204" pitchFamily="66" charset="0"/>
              </a:rPr>
              <a:t>00:AA:BB:CC</a:t>
            </a:r>
            <a:r>
              <a:rPr lang="en-US" sz="1600" dirty="0">
                <a:latin typeface="Comic Sans MS" panose="030F0702030302020204" pitchFamily="66" charset="0"/>
                <a:sym typeface="Wingdings" panose="05000000000000000000" pitchFamily="2" charset="2"/>
              </a:rPr>
              <a:t>:00:11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5682" y="5257826"/>
            <a:ext cx="2040943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Comic Sans MS" panose="030F0702030302020204" pitchFamily="66" charset="0"/>
              </a:rPr>
              <a:t>192.168.0.11</a:t>
            </a:r>
          </a:p>
          <a:p>
            <a:pPr algn="r"/>
            <a:r>
              <a:rPr lang="en-US" sz="1600" dirty="0">
                <a:latin typeface="Comic Sans MS" panose="030F0702030302020204" pitchFamily="66" charset="0"/>
              </a:rPr>
              <a:t>1A:2B:3C:4D:5E:6F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46202" y="3616910"/>
            <a:ext cx="1984839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Comic Sans MS" panose="030F0702030302020204" pitchFamily="66" charset="0"/>
              </a:rPr>
              <a:t>192.168.0.10</a:t>
            </a:r>
          </a:p>
          <a:p>
            <a:pPr algn="r"/>
            <a:r>
              <a:rPr lang="en-US" sz="1600" dirty="0">
                <a:latin typeface="Comic Sans MS" panose="030F0702030302020204" pitchFamily="66" charset="0"/>
              </a:rPr>
              <a:t>01:02:03:04:05:06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364282" y="4748052"/>
            <a:ext cx="933064" cy="1024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80605" y="4724095"/>
            <a:ext cx="1697143" cy="76642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8" idx="1"/>
          </p:cNvCxnSpPr>
          <p:nvPr/>
        </p:nvCxnSpPr>
        <p:spPr>
          <a:xfrm flipH="1" flipV="1">
            <a:off x="2720778" y="4222715"/>
            <a:ext cx="1477684" cy="36053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663325" y="3616785"/>
            <a:ext cx="0" cy="77073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ular Callout 29"/>
          <p:cNvSpPr/>
          <p:nvPr/>
        </p:nvSpPr>
        <p:spPr>
          <a:xfrm>
            <a:off x="3841318" y="5417200"/>
            <a:ext cx="1884979" cy="636462"/>
          </a:xfrm>
          <a:prstGeom prst="wedgeRectCallout">
            <a:avLst>
              <a:gd name="adj1" fmla="val -67322"/>
              <a:gd name="adj2" fmla="val 2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who-has 192.168.0.1?</a:t>
            </a:r>
          </a:p>
        </p:txBody>
      </p:sp>
      <p:sp>
        <p:nvSpPr>
          <p:cNvPr id="49" name="Rectangular Callout 48"/>
          <p:cNvSpPr/>
          <p:nvPr/>
        </p:nvSpPr>
        <p:spPr>
          <a:xfrm>
            <a:off x="1267930" y="2345412"/>
            <a:ext cx="2329708" cy="733936"/>
          </a:xfrm>
          <a:prstGeom prst="wedgeRectCallout">
            <a:avLst>
              <a:gd name="adj1" fmla="val 76667"/>
              <a:gd name="adj2" fmla="val 855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192.168.0.1 is-at</a:t>
            </a:r>
          </a:p>
          <a:p>
            <a:pPr algn="ctr"/>
            <a:r>
              <a:rPr lang="en-US" sz="1600" dirty="0">
                <a:latin typeface="Comic Sans MS" panose="030F0702030302020204" pitchFamily="66" charset="0"/>
              </a:rPr>
              <a:t>00:AA:BB:CC:00:11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4659497" y="3596190"/>
            <a:ext cx="3827" cy="85136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3368471" y="4755175"/>
            <a:ext cx="924988" cy="10292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4655249" y="2644350"/>
            <a:ext cx="1" cy="53613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83901" y="5329315"/>
            <a:ext cx="2016899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192.168.0.255</a:t>
            </a:r>
          </a:p>
          <a:p>
            <a:r>
              <a:rPr lang="en-US" sz="1600" dirty="0">
                <a:latin typeface="Comic Sans MS" panose="030F0702030302020204" pitchFamily="66" charset="0"/>
              </a:rPr>
              <a:t>FF:00:FF:00:FF:FF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54" y="907073"/>
            <a:ext cx="988492" cy="988492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 flipV="1">
            <a:off x="5446996" y="1682713"/>
            <a:ext cx="1120247" cy="43886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687788" y="1100274"/>
            <a:ext cx="845103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Comic Sans MS" panose="030F0702030302020204" pitchFamily="66" charset="0"/>
              </a:rPr>
              <a:t>8.8.8.8</a:t>
            </a:r>
          </a:p>
        </p:txBody>
      </p:sp>
      <p:sp>
        <p:nvSpPr>
          <p:cNvPr id="51" name="Rectangular Callout 50"/>
          <p:cNvSpPr/>
          <p:nvPr/>
        </p:nvSpPr>
        <p:spPr>
          <a:xfrm>
            <a:off x="7083901" y="4308568"/>
            <a:ext cx="2141062" cy="733936"/>
          </a:xfrm>
          <a:prstGeom prst="wedgeRectCallout">
            <a:avLst>
              <a:gd name="adj1" fmla="val -51528"/>
              <a:gd name="adj2" fmla="val 7888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192.168.0.1 is-at</a:t>
            </a:r>
          </a:p>
          <a:p>
            <a:pPr algn="ctr"/>
            <a:r>
              <a:rPr lang="en-US" sz="1600" dirty="0">
                <a:latin typeface="Comic Sans MS" panose="030F0702030302020204" pitchFamily="66" charset="0"/>
              </a:rPr>
              <a:t>FF:00:FF:00:FF:FF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4588181" y="4731569"/>
            <a:ext cx="1658200" cy="7330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2969503" y="4802749"/>
            <a:ext cx="673075" cy="673075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>
            <a:off x="4400045" y="4745896"/>
            <a:ext cx="1846337" cy="83610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4803418" y="4724094"/>
            <a:ext cx="1444056" cy="63929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ular Callout 58"/>
          <p:cNvSpPr/>
          <p:nvPr/>
        </p:nvSpPr>
        <p:spPr>
          <a:xfrm>
            <a:off x="7017782" y="4164799"/>
            <a:ext cx="2207180" cy="674965"/>
          </a:xfrm>
          <a:prstGeom prst="wedgeRectCallout">
            <a:avLst>
              <a:gd name="adj1" fmla="val -53780"/>
              <a:gd name="adj2" fmla="val 9361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攻击成功，攻击者可以监听或丢弃数据包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B24515-319F-443E-9A5D-E4E87EE1A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0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49" grpId="0" animBg="1"/>
      <p:bldP spid="49" grpId="1" animBg="1"/>
      <p:bldP spid="51" grpId="0" animBg="1"/>
      <p:bldP spid="51" grpId="1" animBg="1"/>
      <p:bldP spid="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Gratuitous ARP</a:t>
            </a:r>
            <a:r>
              <a:rPr lang="zh-CN" altLang="en-US"/>
              <a:t>机制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504388" y="4147785"/>
            <a:ext cx="1800797" cy="426012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248569" y="4653919"/>
            <a:ext cx="992665" cy="1107694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6402053" y="4615203"/>
            <a:ext cx="1802326" cy="840989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581389" y="3439281"/>
            <a:ext cx="0" cy="1214638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73314" y="2430640"/>
            <a:ext cx="0" cy="942062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34" y="3131377"/>
            <a:ext cx="748109" cy="4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116526" y="4343236"/>
            <a:ext cx="929726" cy="391463"/>
            <a:chOff x="5026555" y="2142115"/>
            <a:chExt cx="889794" cy="374650"/>
          </a:xfrm>
        </p:grpSpPr>
        <p:sp>
          <p:nvSpPr>
            <p:cNvPr id="7" name="Parallelogram 6"/>
            <p:cNvSpPr/>
            <p:nvPr/>
          </p:nvSpPr>
          <p:spPr>
            <a:xfrm>
              <a:off x="5082067" y="2158782"/>
              <a:ext cx="763313" cy="187325"/>
            </a:xfrm>
            <a:prstGeom prst="parallelogram">
              <a:avLst>
                <a:gd name="adj" fmla="val 10381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omic Sans MS" panose="030F0702030302020204" pitchFamily="66" charset="0"/>
              </a:endParaRPr>
            </a:p>
          </p:txBody>
        </p:sp>
        <p:pic>
          <p:nvPicPr>
            <p:cNvPr id="8" name="Picture 3" descr="C:\Users\t0ph3r\Documents\CS 4700\assets\cisco-switch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6555" y="2142115"/>
              <a:ext cx="889794" cy="37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loud 8"/>
          <p:cNvSpPr/>
          <p:nvPr/>
        </p:nvSpPr>
        <p:spPr>
          <a:xfrm>
            <a:off x="5702730" y="1719957"/>
            <a:ext cx="1757320" cy="87621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互联网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689" y="5044959"/>
            <a:ext cx="822465" cy="822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702" y="3448326"/>
            <a:ext cx="822465" cy="822465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H="1" flipV="1">
            <a:off x="4581451" y="4153081"/>
            <a:ext cx="1624905" cy="41579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6579027" y="4712739"/>
            <a:ext cx="1448375" cy="64612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5" idx="2"/>
          </p:cNvCxnSpPr>
          <p:nvPr/>
        </p:nvCxnSpPr>
        <p:spPr>
          <a:xfrm flipV="1">
            <a:off x="6581389" y="3572503"/>
            <a:ext cx="0" cy="78814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ular Callout 48"/>
          <p:cNvSpPr/>
          <p:nvPr/>
        </p:nvSpPr>
        <p:spPr>
          <a:xfrm>
            <a:off x="7418917" y="3993683"/>
            <a:ext cx="2329708" cy="733936"/>
          </a:xfrm>
          <a:prstGeom prst="wedgeRectCallout">
            <a:avLst>
              <a:gd name="adj1" fmla="val -10134"/>
              <a:gd name="adj2" fmla="val 896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192.168.0.13 is-at</a:t>
            </a:r>
          </a:p>
          <a:p>
            <a:pPr algn="ctr"/>
            <a:r>
              <a:rPr lang="en-US" sz="1600" dirty="0">
                <a:latin typeface="Comic Sans MS" panose="030F0702030302020204" pitchFamily="66" charset="0"/>
              </a:rPr>
              <a:t>10:11:2F:00:00:FF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5281368" y="4694287"/>
            <a:ext cx="924988" cy="102927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537352" y="1898426"/>
            <a:ext cx="4867434" cy="8762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zh-CN" alt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主动发送</a:t>
            </a:r>
            <a:r>
              <a:rPr 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is-at</a:t>
            </a:r>
            <a:r>
              <a:rPr lang="zh-CN" alt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信息给相邻节点</a:t>
            </a:r>
            <a:endParaRPr lang="en-US" sz="2275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zh-CN" alt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无需等待</a:t>
            </a:r>
            <a:r>
              <a:rPr 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who-has</a:t>
            </a:r>
            <a:r>
              <a:rPr lang="zh-CN" alt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请求</a:t>
            </a:r>
            <a:endParaRPr lang="en-US" sz="2275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167" y="5061265"/>
            <a:ext cx="832059" cy="832059"/>
          </a:xfrm>
          <a:prstGeom prst="rect">
            <a:avLst/>
          </a:prstGeom>
        </p:spPr>
      </p:pic>
      <p:sp>
        <p:nvSpPr>
          <p:cNvPr id="47" name="Rectangular Callout 46"/>
          <p:cNvSpPr/>
          <p:nvPr/>
        </p:nvSpPr>
        <p:spPr>
          <a:xfrm>
            <a:off x="3810548" y="2824071"/>
            <a:ext cx="631737" cy="461461"/>
          </a:xfrm>
          <a:prstGeom prst="wedgeRectCallout">
            <a:avLst>
              <a:gd name="adj1" fmla="val -10134"/>
              <a:gd name="adj2" fmla="val 896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OK.</a:t>
            </a:r>
          </a:p>
        </p:txBody>
      </p:sp>
      <p:sp>
        <p:nvSpPr>
          <p:cNvPr id="48" name="Rectangular Callout 47"/>
          <p:cNvSpPr/>
          <p:nvPr/>
        </p:nvSpPr>
        <p:spPr>
          <a:xfrm>
            <a:off x="3538340" y="4830535"/>
            <a:ext cx="850915" cy="461461"/>
          </a:xfrm>
          <a:prstGeom prst="wedgeRectCallout">
            <a:avLst>
              <a:gd name="adj1" fmla="val 79432"/>
              <a:gd name="adj2" fmla="val 309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Great!</a:t>
            </a:r>
          </a:p>
        </p:txBody>
      </p:sp>
      <p:sp>
        <p:nvSpPr>
          <p:cNvPr id="51" name="Rectangular Callout 50"/>
          <p:cNvSpPr/>
          <p:nvPr/>
        </p:nvSpPr>
        <p:spPr>
          <a:xfrm>
            <a:off x="7226412" y="2977820"/>
            <a:ext cx="1137823" cy="461461"/>
          </a:xfrm>
          <a:prstGeom prst="wedgeRectCallout">
            <a:avLst>
              <a:gd name="adj1" fmla="val -69754"/>
              <a:gd name="adj2" fmla="val 171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Thanks :)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F12748-9846-4036-A96B-39038AC38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2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7" grpId="0" animBg="1"/>
      <p:bldP spid="48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攻击</a:t>
            </a:r>
            <a:r>
              <a:rPr lang="en-US"/>
              <a:t>Gratuitous </a:t>
            </a:r>
            <a:r>
              <a:rPr lang="en-US" dirty="0"/>
              <a:t>ARP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2984860" y="4098584"/>
            <a:ext cx="1800797" cy="426012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729040" y="4604717"/>
            <a:ext cx="992665" cy="1107694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4882524" y="4566001"/>
            <a:ext cx="1802326" cy="840989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061860" y="3390079"/>
            <a:ext cx="0" cy="1214638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053785" y="2381439"/>
            <a:ext cx="0" cy="942062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806" y="3082175"/>
            <a:ext cx="748109" cy="4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596997" y="4294034"/>
            <a:ext cx="929726" cy="391463"/>
            <a:chOff x="5026555" y="2142115"/>
            <a:chExt cx="889794" cy="374650"/>
          </a:xfrm>
        </p:grpSpPr>
        <p:sp>
          <p:nvSpPr>
            <p:cNvPr id="7" name="Parallelogram 6"/>
            <p:cNvSpPr/>
            <p:nvPr/>
          </p:nvSpPr>
          <p:spPr>
            <a:xfrm>
              <a:off x="5082067" y="2158782"/>
              <a:ext cx="763313" cy="187325"/>
            </a:xfrm>
            <a:prstGeom prst="parallelogram">
              <a:avLst>
                <a:gd name="adj" fmla="val 10381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  <p:pic>
          <p:nvPicPr>
            <p:cNvPr id="8" name="Picture 3" descr="C:\Users\t0ph3r\Documents\CS 4700\assets\cisco-switch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6555" y="2142115"/>
              <a:ext cx="889794" cy="37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loud 8"/>
          <p:cNvSpPr/>
          <p:nvPr/>
        </p:nvSpPr>
        <p:spPr>
          <a:xfrm>
            <a:off x="4183201" y="1670756"/>
            <a:ext cx="1757320" cy="87621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Internet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160" y="4995757"/>
            <a:ext cx="822465" cy="822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74" y="3399124"/>
            <a:ext cx="822465" cy="822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061" y="4964992"/>
            <a:ext cx="1080804" cy="108080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427841" y="2894397"/>
            <a:ext cx="19832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>
                <a:latin typeface="Comic Sans MS" panose="030F0702030302020204" pitchFamily="66" charset="0"/>
                <a:ea typeface="SimHei" panose="02010609060101010101" pitchFamily="49" charset="-122"/>
              </a:rPr>
              <a:t>路由器</a:t>
            </a:r>
            <a:endParaRPr lang="en-US" sz="1600" b="1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192.168.0.1</a:t>
            </a:r>
          </a:p>
          <a:p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00:AA:BB:CC</a:t>
            </a:r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  <a:sym typeface="Wingdings" panose="05000000000000000000" pitchFamily="2" charset="2"/>
              </a:rPr>
              <a:t>:00:11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 flipV="1">
            <a:off x="5062147" y="4658153"/>
            <a:ext cx="1555520" cy="71729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5061860" y="3523301"/>
            <a:ext cx="0" cy="7707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3780731" y="4642023"/>
            <a:ext cx="924988" cy="10292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ular Callout 37"/>
          <p:cNvSpPr/>
          <p:nvPr/>
        </p:nvSpPr>
        <p:spPr>
          <a:xfrm>
            <a:off x="7487540" y="4140212"/>
            <a:ext cx="2141062" cy="733936"/>
          </a:xfrm>
          <a:prstGeom prst="wedgeRectCallout">
            <a:avLst>
              <a:gd name="adj1" fmla="val -51528"/>
              <a:gd name="adj2" fmla="val 7888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192.168.0.1 is-at</a:t>
            </a:r>
          </a:p>
          <a:p>
            <a:pPr algn="ct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FF:00:FF:00:FF:FF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3387100" y="4688718"/>
            <a:ext cx="673075" cy="673075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487836" y="5319475"/>
            <a:ext cx="1989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192.168.0.255</a:t>
            </a:r>
          </a:p>
          <a:p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FF:00:FF:00:FF:FF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3113876" y="4127022"/>
            <a:ext cx="1546639" cy="380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2777339" y="3069184"/>
            <a:ext cx="673075" cy="6730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1BF824-6BAD-40D2-987E-49A2DF9BE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1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2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42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000"/>
                            </p:stCondLst>
                            <p:childTnLst>
                              <p:par>
                                <p:cTn id="1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8" grpId="2" animBg="1"/>
      <p:bldP spid="38" grpId="3" animBg="1"/>
      <p:bldP spid="38" grpId="4" animBg="1"/>
      <p:bldP spid="38" grpId="5" animBg="1"/>
      <p:bldP spid="38" grpId="6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ARP工具</a:t>
            </a: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7F5464-286B-41DC-BF56-AE276C34E5EF}"/>
              </a:ext>
            </a:extLst>
          </p:cNvPr>
          <p:cNvSpPr txBox="1"/>
          <p:nvPr/>
        </p:nvSpPr>
        <p:spPr>
          <a:xfrm>
            <a:off x="1152108" y="2018903"/>
            <a:ext cx="7763291" cy="8925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  <a:ea typeface="SimHei" panose="02010609060101010101" pitchFamily="49" charset="-122"/>
              </a:rPr>
              <a:t>#:~$ sudo arping -I wlo1 -c 2 192.168.1.107</a:t>
            </a:r>
          </a:p>
          <a:p>
            <a:r>
              <a:rPr lang="en-US" sz="1200">
                <a:solidFill>
                  <a:schemeClr val="bg1"/>
                </a:solidFill>
                <a:latin typeface="Consolas" panose="020B0609020204030204" pitchFamily="49" charset="0"/>
                <a:ea typeface="SimHei" panose="02010609060101010101" pitchFamily="49" charset="-122"/>
              </a:rPr>
              <a:t>ARPING 192.168.1.107</a:t>
            </a:r>
          </a:p>
          <a:p>
            <a:r>
              <a:rPr lang="en-US" sz="1200">
                <a:solidFill>
                  <a:schemeClr val="bg1"/>
                </a:solidFill>
                <a:latin typeface="Consolas" panose="020B0609020204030204" pitchFamily="49" charset="0"/>
                <a:ea typeface="SimHei" panose="02010609060101010101" pitchFamily="49" charset="-122"/>
              </a:rPr>
              <a:t>60 bytes from ec:5c:68:4f:6c:98 (192.168.1.107): index=0 time=15.929 msec</a:t>
            </a:r>
          </a:p>
          <a:p>
            <a:r>
              <a:rPr lang="en-US" sz="1200">
                <a:solidFill>
                  <a:schemeClr val="bg1"/>
                </a:solidFill>
                <a:latin typeface="Consolas" panose="020B0609020204030204" pitchFamily="49" charset="0"/>
                <a:ea typeface="SimHei" panose="02010609060101010101" pitchFamily="49" charset="-122"/>
              </a:rPr>
              <a:t>60 bytes from ec:5c:68:4f:6c:98 (192.168.1.107): index=1 time=4.524 msec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014E90-ACD7-4726-A152-D423AABF0241}"/>
              </a:ext>
            </a:extLst>
          </p:cNvPr>
          <p:cNvSpPr txBox="1"/>
          <p:nvPr/>
        </p:nvSpPr>
        <p:spPr>
          <a:xfrm>
            <a:off x="1152107" y="3473953"/>
            <a:ext cx="7763291" cy="7078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  <a:ea typeface="SimHei" panose="02010609060101010101" pitchFamily="49" charset="-122"/>
              </a:rPr>
              <a:t>aisr@aisr:~$ sudo arpspoof -t 192.168.1.107 192.168.1.1</a:t>
            </a:r>
          </a:p>
          <a:p>
            <a:r>
              <a:rPr lang="en-US" sz="1200">
                <a:solidFill>
                  <a:schemeClr val="bg1"/>
                </a:solidFill>
                <a:latin typeface="Consolas" panose="020B0609020204030204" pitchFamily="49" charset="0"/>
                <a:ea typeface="SimHei" panose="02010609060101010101" pitchFamily="49" charset="-122"/>
              </a:rPr>
              <a:t>4c:1d:96:c0:e8:6a ec:5c:68:4f:6c:98 0806 42: arp reply 192.168.1.1 is-at 4c:1d:96:c0:e8:6a</a:t>
            </a:r>
          </a:p>
          <a:p>
            <a:r>
              <a:rPr lang="en-US" sz="1200">
                <a:solidFill>
                  <a:schemeClr val="bg1"/>
                </a:solidFill>
                <a:latin typeface="Consolas" panose="020B0609020204030204" pitchFamily="49" charset="0"/>
                <a:ea typeface="SimHei" panose="02010609060101010101" pitchFamily="49" charset="-122"/>
              </a:rPr>
              <a:t>4c:1d:96:c0:e8:6a ec:5c:68:4f:6c:98 0806 42: arp reply 192.168.1.1 is-at 4c:1d:96:c0:e8:6a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022BC4-763E-45C0-A6C6-ECF63B6DF4C4}"/>
              </a:ext>
            </a:extLst>
          </p:cNvPr>
          <p:cNvSpPr txBox="1"/>
          <p:nvPr/>
        </p:nvSpPr>
        <p:spPr>
          <a:xfrm>
            <a:off x="1152107" y="4329523"/>
            <a:ext cx="4055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mic Sans MS" panose="030F0702030302020204" pitchFamily="66" charset="0"/>
              </a:rPr>
              <a:t>ettercap</a:t>
            </a:r>
            <a:r>
              <a:rPr lang="zh-CN" altLang="en-US">
                <a:latin typeface="Comic Sans MS" panose="030F0702030302020204" pitchFamily="66" charset="0"/>
              </a:rPr>
              <a:t>：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</a:rPr>
              <a:t>中间人攻击</a:t>
            </a:r>
            <a:endParaRPr 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E492698-270A-4E98-B899-D130087B3B55}"/>
              </a:ext>
            </a:extLst>
          </p:cNvPr>
          <p:cNvSpPr txBox="1"/>
          <p:nvPr/>
        </p:nvSpPr>
        <p:spPr>
          <a:xfrm>
            <a:off x="1152108" y="3078370"/>
            <a:ext cx="4954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mic Sans MS" panose="030F0702030302020204" pitchFamily="66" charset="0"/>
              </a:rPr>
              <a:t>arpspoof (dsniff)</a:t>
            </a:r>
            <a:r>
              <a:rPr lang="zh-CN" altLang="en-US">
                <a:latin typeface="Comic Sans MS" panose="030F0702030302020204" pitchFamily="66" charset="0"/>
              </a:rPr>
              <a:t>：</a:t>
            </a:r>
            <a:r>
              <a:rPr lang="en-US" altLang="zh-CN">
                <a:latin typeface="Comic Sans MS" panose="030F0702030302020204" pitchFamily="66" charset="0"/>
                <a:ea typeface="SimHei" panose="02010609060101010101" pitchFamily="49" charset="-122"/>
              </a:rPr>
              <a:t>arp</a:t>
            </a:r>
            <a:r>
              <a:rPr lang="zh-CN" altLang="en-US">
                <a:latin typeface="Comic Sans MS" panose="030F0702030302020204" pitchFamily="66" charset="0"/>
                <a:ea typeface="SimHei" panose="02010609060101010101" pitchFamily="49" charset="-122"/>
              </a:rPr>
              <a:t>欺骗和数据包转发</a:t>
            </a:r>
            <a:r>
              <a:rPr lang="en-US"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C4DE1BC-F80F-4D7A-B8D9-352C90C538B0}"/>
              </a:ext>
            </a:extLst>
          </p:cNvPr>
          <p:cNvSpPr txBox="1"/>
          <p:nvPr/>
        </p:nvSpPr>
        <p:spPr>
          <a:xfrm>
            <a:off x="1152108" y="1578011"/>
            <a:ext cx="4954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mic Sans MS" panose="030F0702030302020204" pitchFamily="66" charset="0"/>
                <a:ea typeface="SimHei" panose="02010609060101010101" pitchFamily="49" charset="-122"/>
              </a:rPr>
              <a:t>arping：</a:t>
            </a:r>
            <a:r>
              <a:rPr lang="zh-CN" altLang="en-US">
                <a:latin typeface="Comic Sans MS" panose="030F0702030302020204" pitchFamily="66" charset="0"/>
                <a:ea typeface="SimHei" panose="02010609060101010101" pitchFamily="49" charset="-122"/>
              </a:rPr>
              <a:t>发送</a:t>
            </a:r>
            <a:r>
              <a:rPr lang="en-US" altLang="zh-CN">
                <a:latin typeface="Comic Sans MS" panose="030F0702030302020204" pitchFamily="66" charset="0"/>
                <a:ea typeface="SimHei" panose="02010609060101010101" pitchFamily="49" charset="-122"/>
              </a:rPr>
              <a:t>arp</a:t>
            </a:r>
            <a:r>
              <a:rPr lang="zh-CN" altLang="en-US">
                <a:latin typeface="Comic Sans MS" panose="030F0702030302020204" pitchFamily="66" charset="0"/>
                <a:ea typeface="SimHei" panose="02010609060101010101" pitchFamily="49" charset="-122"/>
              </a:rPr>
              <a:t>包，类似</a:t>
            </a:r>
            <a:r>
              <a:rPr lang="en-US" altLang="zh-CN">
                <a:latin typeface="Comic Sans MS" panose="030F0702030302020204" pitchFamily="66" charset="0"/>
                <a:ea typeface="SimHei" panose="02010609060101010101" pitchFamily="49" charset="-122"/>
              </a:rPr>
              <a:t>ping</a:t>
            </a:r>
            <a:endParaRPr lang="zh-CN" altLang="en-US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CAC5B52B-4E81-477B-9B02-A9AC22D35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85" y="4708793"/>
            <a:ext cx="3341065" cy="17516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D4F60F-1B4C-4412-A11A-56F5BDE6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63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主要问题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为什么ARP缓存容易中毒</a:t>
            </a:r>
          </a:p>
          <a:p>
            <a:pPr lvl="1"/>
            <a:r>
              <a:rPr lang="en-US"/>
              <a:t>没有认证机制</a:t>
            </a:r>
            <a:r>
              <a:rPr lang="en-US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任何局域网的主机都可以声称拥有某IP地址</a:t>
            </a:r>
          </a:p>
          <a:p>
            <a:r>
              <a:rPr lang="en-US" dirty="0"/>
              <a:t>数据竞争</a:t>
            </a:r>
          </a:p>
          <a:p>
            <a:pPr lvl="1"/>
            <a:r>
              <a:rPr lang="zh-CN" altLang="en-US"/>
              <a:t>攻击者尝试跑赢正当响应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7479F-9E7C-4FB6-A5FC-ADC7AB75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7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同理：</a:t>
            </a:r>
            <a:r>
              <a:rPr lang="en-US" dirty="0" err="1"/>
              <a:t>DHCP中毒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2695654" y="4192067"/>
            <a:ext cx="1800797" cy="426012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741637" y="4698200"/>
            <a:ext cx="1690863" cy="1074652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5010357" y="4634713"/>
            <a:ext cx="1564959" cy="186919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772655" y="3483563"/>
            <a:ext cx="0" cy="1214638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764580" y="2474922"/>
            <a:ext cx="0" cy="942062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601" y="3175659"/>
            <a:ext cx="748109" cy="4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307792" y="4387518"/>
            <a:ext cx="929726" cy="391463"/>
            <a:chOff x="5026555" y="2142115"/>
            <a:chExt cx="889794" cy="374650"/>
          </a:xfrm>
        </p:grpSpPr>
        <p:sp>
          <p:nvSpPr>
            <p:cNvPr id="7" name="Parallelogram 6"/>
            <p:cNvSpPr/>
            <p:nvPr/>
          </p:nvSpPr>
          <p:spPr>
            <a:xfrm>
              <a:off x="5082067" y="2158782"/>
              <a:ext cx="763313" cy="187325"/>
            </a:xfrm>
            <a:prstGeom prst="parallelogram">
              <a:avLst>
                <a:gd name="adj" fmla="val 10381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  <p:pic>
          <p:nvPicPr>
            <p:cNvPr id="8" name="Picture 3" descr="C:\Users\t0ph3r\Documents\CS 4700\assets\cisco-switch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6555" y="2142115"/>
              <a:ext cx="889794" cy="37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loud 8"/>
          <p:cNvSpPr/>
          <p:nvPr/>
        </p:nvSpPr>
        <p:spPr>
          <a:xfrm>
            <a:off x="3893996" y="1764240"/>
            <a:ext cx="1757320" cy="87621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互联网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244" y="5089241"/>
            <a:ext cx="822465" cy="822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319" y="4061891"/>
            <a:ext cx="1080804" cy="108080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138636" y="2987881"/>
            <a:ext cx="19832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>
                <a:latin typeface="Comic Sans MS" panose="030F0702030302020204" pitchFamily="66" charset="0"/>
                <a:ea typeface="SimHei" panose="02010609060101010101" pitchFamily="49" charset="-122"/>
              </a:rPr>
              <a:t>路由器</a:t>
            </a:r>
            <a:endParaRPr lang="en-US" sz="1600" b="1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192.168.0.1</a:t>
            </a:r>
          </a:p>
          <a:p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00:AA:BB:CC</a:t>
            </a:r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  <a:sym typeface="Wingdings" panose="05000000000000000000" pitchFamily="2" charset="2"/>
              </a:rPr>
              <a:t>:00:11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-13847" y="5257826"/>
            <a:ext cx="2012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192.168.0.11</a:t>
            </a:r>
          </a:p>
          <a:p>
            <a:pPr algn="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1A:2B:3C:4D:5E:6F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0379" y="3616910"/>
            <a:ext cx="1957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DHCP Server</a:t>
            </a:r>
          </a:p>
          <a:p>
            <a:pPr algn="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192.168.0.10</a:t>
            </a:r>
          </a:p>
          <a:p>
            <a:pPr algn="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01:02:03:04:05:06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750607" y="4728173"/>
            <a:ext cx="1636257" cy="103680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073810" y="4611553"/>
            <a:ext cx="1505916" cy="21007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8" idx="1"/>
          </p:cNvCxnSpPr>
          <p:nvPr/>
        </p:nvCxnSpPr>
        <p:spPr>
          <a:xfrm flipH="1" flipV="1">
            <a:off x="2691243" y="4189543"/>
            <a:ext cx="1616549" cy="39370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772655" y="3616785"/>
            <a:ext cx="0" cy="77073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ular Callout 29"/>
          <p:cNvSpPr/>
          <p:nvPr/>
        </p:nvSpPr>
        <p:spPr>
          <a:xfrm>
            <a:off x="3795732" y="5236454"/>
            <a:ext cx="2358133" cy="914335"/>
          </a:xfrm>
          <a:prstGeom prst="wedgeRectCallout">
            <a:avLst>
              <a:gd name="adj1" fmla="val -89856"/>
              <a:gd name="adj2" fmla="val 144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DHCP Discover</a:t>
            </a:r>
          </a:p>
          <a:p>
            <a:pPr algn="ctr"/>
            <a:r>
              <a:rPr lang="en-US" sz="1600" dirty="0" err="1">
                <a:latin typeface="Comic Sans MS" panose="030F0702030302020204" pitchFamily="66" charset="0"/>
                <a:ea typeface="SimHei" panose="02010609060101010101" pitchFamily="49" charset="-122"/>
              </a:rPr>
              <a:t>Src</a:t>
            </a:r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: 0.0.0.0</a:t>
            </a:r>
          </a:p>
          <a:p>
            <a:pPr algn="ctr"/>
            <a:r>
              <a:rPr lang="en-US" sz="1600" dirty="0" err="1">
                <a:latin typeface="Comic Sans MS" panose="030F0702030302020204" pitchFamily="66" charset="0"/>
                <a:ea typeface="SimHei" panose="02010609060101010101" pitchFamily="49" charset="-122"/>
              </a:rPr>
              <a:t>Dst</a:t>
            </a:r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: 255.255.255.255</a:t>
            </a:r>
          </a:p>
        </p:txBody>
      </p:sp>
      <p:sp>
        <p:nvSpPr>
          <p:cNvPr id="49" name="Rectangular Callout 48"/>
          <p:cNvSpPr/>
          <p:nvPr/>
        </p:nvSpPr>
        <p:spPr>
          <a:xfrm>
            <a:off x="404501" y="2261001"/>
            <a:ext cx="2329708" cy="997263"/>
          </a:xfrm>
          <a:prstGeom prst="wedgeRectCallout">
            <a:avLst>
              <a:gd name="adj1" fmla="val 33372"/>
              <a:gd name="adj2" fmla="val 752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DHCP Offer</a:t>
            </a:r>
          </a:p>
          <a:p>
            <a:pPr algn="ctr"/>
            <a:r>
              <a:rPr lang="en-US" sz="1600" dirty="0" err="1">
                <a:latin typeface="Comic Sans MS" panose="030F0702030302020204" pitchFamily="66" charset="0"/>
                <a:ea typeface="SimHei" panose="02010609060101010101" pitchFamily="49" charset="-122"/>
              </a:rPr>
              <a:t>Src</a:t>
            </a:r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: 192.168.0.1</a:t>
            </a:r>
          </a:p>
          <a:p>
            <a:pPr algn="ctr"/>
            <a:r>
              <a:rPr lang="en-US" sz="1600" dirty="0" err="1">
                <a:latin typeface="Comic Sans MS" panose="030F0702030302020204" pitchFamily="66" charset="0"/>
                <a:ea typeface="SimHei" panose="02010609060101010101" pitchFamily="49" charset="-122"/>
              </a:rPr>
              <a:t>Dst</a:t>
            </a:r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: 255.255.255.255</a:t>
            </a:r>
          </a:p>
        </p:txBody>
      </p:sp>
      <p:cxnSp>
        <p:nvCxnSpPr>
          <p:cNvPr id="50" name="Straight Arrow Connector 49"/>
          <p:cNvCxnSpPr>
            <a:endCxn id="8" idx="1"/>
          </p:cNvCxnSpPr>
          <p:nvPr/>
        </p:nvCxnSpPr>
        <p:spPr>
          <a:xfrm>
            <a:off x="2691243" y="4215372"/>
            <a:ext cx="1616549" cy="36787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2724852" y="4740177"/>
            <a:ext cx="1640907" cy="103944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4764579" y="2644350"/>
            <a:ext cx="1" cy="53613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394694" y="4332730"/>
            <a:ext cx="1989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192.168.0.255</a:t>
            </a:r>
          </a:p>
          <a:p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FF:00:FF:00:FF:FF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5073811" y="4623710"/>
            <a:ext cx="1501504" cy="1979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2321122" y="4802749"/>
            <a:ext cx="673075" cy="673075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>
            <a:off x="5014768" y="4719522"/>
            <a:ext cx="1627563" cy="20931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5073811" y="4553719"/>
            <a:ext cx="1501504" cy="18645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783" y="3581816"/>
            <a:ext cx="840671" cy="840671"/>
          </a:xfrm>
          <a:prstGeom prst="rect">
            <a:avLst/>
          </a:prstGeom>
        </p:spPr>
      </p:pic>
      <p:sp>
        <p:nvSpPr>
          <p:cNvPr id="51" name="Rectangular Callout 50"/>
          <p:cNvSpPr/>
          <p:nvPr/>
        </p:nvSpPr>
        <p:spPr>
          <a:xfrm>
            <a:off x="7217381" y="2830734"/>
            <a:ext cx="2353305" cy="1129850"/>
          </a:xfrm>
          <a:prstGeom prst="wedgeRectCallout">
            <a:avLst>
              <a:gd name="adj1" fmla="val -51528"/>
              <a:gd name="adj2" fmla="val 7888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DHCP Offer</a:t>
            </a:r>
          </a:p>
          <a:p>
            <a:pPr algn="ctr"/>
            <a:r>
              <a:rPr lang="en-US" sz="1600" dirty="0" err="1">
                <a:latin typeface="Comic Sans MS" panose="030F0702030302020204" pitchFamily="66" charset="0"/>
                <a:ea typeface="SimHei" panose="02010609060101010101" pitchFamily="49" charset="-122"/>
              </a:rPr>
              <a:t>Src</a:t>
            </a:r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: 192.168.0.255</a:t>
            </a:r>
          </a:p>
          <a:p>
            <a:pPr algn="ctr"/>
            <a:r>
              <a:rPr lang="en-US" sz="1600" dirty="0" err="1">
                <a:latin typeface="Comic Sans MS" panose="030F0702030302020204" pitchFamily="66" charset="0"/>
                <a:ea typeface="SimHei" panose="02010609060101010101" pitchFamily="49" charset="-122"/>
              </a:rPr>
              <a:t>Dst</a:t>
            </a:r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: 255.255.255.255</a:t>
            </a:r>
          </a:p>
        </p:txBody>
      </p:sp>
      <p:sp>
        <p:nvSpPr>
          <p:cNvPr id="59" name="Rectangular Callout 58"/>
          <p:cNvSpPr/>
          <p:nvPr/>
        </p:nvSpPr>
        <p:spPr>
          <a:xfrm>
            <a:off x="7209308" y="3175659"/>
            <a:ext cx="2103654" cy="667521"/>
          </a:xfrm>
          <a:prstGeom prst="wedgeRectCallout">
            <a:avLst>
              <a:gd name="adj1" fmla="val -51528"/>
              <a:gd name="adj2" fmla="val 7888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攻击者成为受害者的网关和</a:t>
            </a:r>
            <a:r>
              <a:rPr lang="en-US" altLang="zh-CN" sz="1600">
                <a:latin typeface="Comic Sans MS" panose="030F0702030302020204" pitchFamily="66" charset="0"/>
                <a:ea typeface="SimHei" panose="02010609060101010101" pitchFamily="49" charset="-122"/>
              </a:rPr>
              <a:t>DNS</a:t>
            </a:r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服务代理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7B20B7-6C91-40CC-B49F-CAF296FAD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8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49" grpId="0" animBg="1"/>
      <p:bldP spid="49" grpId="1" animBg="1"/>
      <p:bldP spid="51" grpId="0" animBg="1"/>
      <p:bldP spid="51" grpId="1" animBg="1"/>
      <p:bldP spid="5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0ABF5-8C2D-40CB-AE0B-B4750B13C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DHCP</a:t>
            </a:r>
            <a:r>
              <a:rPr lang="zh-CN" altLang="en-US" dirty="0"/>
              <a:t>报文（</a:t>
            </a:r>
            <a:r>
              <a:rPr lang="en-US" altLang="zh-CN" dirty="0"/>
              <a:t>UDP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7EC694-DDA0-43EF-A225-CF808DDDF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A picture containing sitting, computer, table, dark&#10;&#10;Description automatically generated">
            <a:extLst>
              <a:ext uri="{FF2B5EF4-FFF2-40B4-BE49-F238E27FC236}">
                <a16:creationId xmlns:a16="http://schemas.microsoft.com/office/drawing/2014/main" id="{70D32589-4F36-4179-B95B-C750A0F7A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87" y="1466539"/>
            <a:ext cx="2857500" cy="3714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F5F29A-B903-42E5-B31B-ABE9059E89A9}"/>
              </a:ext>
            </a:extLst>
          </p:cNvPr>
          <p:cNvSpPr txBox="1"/>
          <p:nvPr/>
        </p:nvSpPr>
        <p:spPr>
          <a:xfrm>
            <a:off x="990599" y="1524522"/>
            <a:ext cx="56986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Discovery: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Src</a:t>
            </a:r>
            <a:r>
              <a:rPr lang="en-US" sz="1600" dirty="0">
                <a:latin typeface="Consolas" panose="020B0609020204030204" pitchFamily="49" charset="0"/>
              </a:rPr>
              <a:t>=0.0.0.0:68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 err="1">
                <a:latin typeface="Consolas" panose="020B0609020204030204" pitchFamily="49" charset="0"/>
              </a:rPr>
              <a:t>Dest</a:t>
            </a:r>
            <a:r>
              <a:rPr lang="en-US" sz="1600" dirty="0">
                <a:latin typeface="Consolas" panose="020B0609020204030204" pitchFamily="49" charset="0"/>
              </a:rPr>
              <a:t>=255.255.255.255:67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DHCP option 53: DHCP Discover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DHCP option 50: 192.168.1.100 requested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6E4EB-D229-4329-B791-8A2D966DE9C7}"/>
              </a:ext>
            </a:extLst>
          </p:cNvPr>
          <p:cNvSpPr txBox="1"/>
          <p:nvPr/>
        </p:nvSpPr>
        <p:spPr>
          <a:xfrm>
            <a:off x="990599" y="2847961"/>
            <a:ext cx="592727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</a:defRPr>
            </a:lvl1pPr>
          </a:lstStyle>
          <a:p>
            <a:r>
              <a:rPr lang="en-US" b="1" dirty="0"/>
              <a:t>Offer:</a:t>
            </a:r>
          </a:p>
          <a:p>
            <a:r>
              <a:rPr lang="en-US" dirty="0" err="1"/>
              <a:t>Src</a:t>
            </a:r>
            <a:r>
              <a:rPr lang="en-US" dirty="0"/>
              <a:t>=192.168.1.1:67</a:t>
            </a:r>
            <a:br>
              <a:rPr lang="en-US" dirty="0"/>
            </a:br>
            <a:r>
              <a:rPr lang="en-US" dirty="0" err="1"/>
              <a:t>Dest</a:t>
            </a:r>
            <a:r>
              <a:rPr lang="en-US" dirty="0"/>
              <a:t>=255.255.255.255:68 </a:t>
            </a:r>
          </a:p>
          <a:p>
            <a:r>
              <a:rPr lang="en-US" dirty="0"/>
              <a:t>DHCP option 53: DHCP Offer</a:t>
            </a:r>
            <a:endParaRPr lang="da-DK" dirty="0"/>
          </a:p>
          <a:p>
            <a:r>
              <a:rPr lang="da-DK" dirty="0"/>
              <a:t>DHCP option 1: 255.255.255.0 subnet mask</a:t>
            </a:r>
          </a:p>
          <a:p>
            <a:r>
              <a:rPr lang="fr-FR" dirty="0"/>
              <a:t>DHCP option 3: 192.168.1.1 router </a:t>
            </a:r>
          </a:p>
          <a:p>
            <a:r>
              <a:rPr lang="en-US" dirty="0"/>
              <a:t>DHCP option 51: 1 day IP lease time</a:t>
            </a:r>
          </a:p>
          <a:p>
            <a:r>
              <a:rPr lang="en-US" dirty="0"/>
              <a:t>DHCP option 54: 192.168.1.1 DHCP server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A5393F-5128-4232-9D80-ADB396B1467C}"/>
              </a:ext>
            </a:extLst>
          </p:cNvPr>
          <p:cNvSpPr txBox="1"/>
          <p:nvPr/>
        </p:nvSpPr>
        <p:spPr>
          <a:xfrm>
            <a:off x="990599" y="4958965"/>
            <a:ext cx="56986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Request: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Src</a:t>
            </a:r>
            <a:r>
              <a:rPr lang="en-US" sz="1600" dirty="0">
                <a:latin typeface="Consolas" panose="020B0609020204030204" pitchFamily="49" charset="0"/>
              </a:rPr>
              <a:t>=0.0.0.0:68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 err="1">
                <a:latin typeface="Consolas" panose="020B0609020204030204" pitchFamily="49" charset="0"/>
              </a:rPr>
              <a:t>Dest</a:t>
            </a:r>
            <a:r>
              <a:rPr lang="en-US" sz="1600" dirty="0">
                <a:latin typeface="Consolas" panose="020B0609020204030204" pitchFamily="49" charset="0"/>
              </a:rPr>
              <a:t>=255.255.255.255:67</a:t>
            </a:r>
          </a:p>
          <a:p>
            <a:r>
              <a:rPr lang="fr-FR" sz="1600" dirty="0">
                <a:latin typeface="Consolas" panose="020B0609020204030204" pitchFamily="49" charset="0"/>
              </a:rPr>
              <a:t>DHCP option 53: DHCP </a:t>
            </a:r>
            <a:r>
              <a:rPr lang="fr-FR" sz="1600" dirty="0" err="1">
                <a:latin typeface="Consolas" panose="020B0609020204030204" pitchFamily="49" charset="0"/>
              </a:rPr>
              <a:t>Request</a:t>
            </a:r>
            <a:endParaRPr lang="fr-FR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DHCP option 50: 192.168.1.100 requested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DHCP option 54: 192.168.1.1 DHCP server.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61CBCB-82F6-4071-A547-E015634EFA31}"/>
              </a:ext>
            </a:extLst>
          </p:cNvPr>
          <p:cNvSpPr txBox="1"/>
          <p:nvPr/>
        </p:nvSpPr>
        <p:spPr>
          <a:xfrm>
            <a:off x="7195457" y="6343959"/>
            <a:ext cx="2253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ea typeface="SimHei" panose="02010609060101010101" pitchFamily="49" charset="-122"/>
              </a:rPr>
              <a:t>RFC 2132</a:t>
            </a:r>
            <a:r>
              <a:rPr lang="zh-CN" altLang="en-US" dirty="0">
                <a:latin typeface="Comic Sans MS" panose="030F0702030302020204" pitchFamily="66" charset="0"/>
                <a:ea typeface="SimHei" panose="02010609060101010101" pitchFamily="49" charset="-122"/>
              </a:rPr>
              <a:t>定义</a:t>
            </a:r>
            <a:endParaRPr lang="en-US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5152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ARP攻击防御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zh-CN" altLang="en-US" sz="2400" dirty="0">
                <a:latin typeface="Comic Sans MS" panose="030F0702030302020204" pitchFamily="66" charset="0"/>
              </a:rPr>
              <a:t>静态</a:t>
            </a:r>
            <a:r>
              <a:rPr lang="en-US" sz="2400" dirty="0">
                <a:latin typeface="Comic Sans MS" panose="030F0702030302020204" pitchFamily="66" charset="0"/>
              </a:rPr>
              <a:t>ARP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zh-CN" altLang="en-US" sz="2200" dirty="0">
                <a:latin typeface="Comic Sans MS" panose="030F0702030302020204" pitchFamily="66" charset="0"/>
              </a:rPr>
              <a:t>手动配置</a:t>
            </a:r>
            <a:r>
              <a:rPr lang="en-US" altLang="zh-CN" sz="2200" dirty="0">
                <a:latin typeface="Comic Sans MS" panose="030F0702030302020204" pitchFamily="66" charset="0"/>
              </a:rPr>
              <a:t>IP:MAC</a:t>
            </a:r>
            <a:r>
              <a:rPr lang="zh-CN" altLang="en-US" sz="2200" dirty="0">
                <a:latin typeface="Comic Sans MS" panose="030F0702030302020204" pitchFamily="66" charset="0"/>
              </a:rPr>
              <a:t>映射表</a:t>
            </a:r>
            <a:endParaRPr lang="en-US" altLang="zh-CN" sz="2200" dirty="0">
              <a:latin typeface="Comic Sans MS" panose="030F0702030302020204" pitchFamily="66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zh-CN" altLang="en-US" sz="2400" dirty="0">
                <a:latin typeface="Comic Sans MS" panose="030F0702030302020204" pitchFamily="66" charset="0"/>
              </a:rPr>
              <a:t>监控</a:t>
            </a:r>
            <a:endParaRPr lang="en-US" sz="2400" dirty="0">
              <a:latin typeface="Comic Sans MS" panose="030F0702030302020204" pitchFamily="66" charset="0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err="1">
                <a:latin typeface="Comic Sans MS" panose="030F0702030302020204" pitchFamily="66" charset="0"/>
              </a:rPr>
              <a:t>arpwatch</a:t>
            </a:r>
            <a:r>
              <a:rPr lang="zh-CN" altLang="en-US" sz="2000" dirty="0">
                <a:latin typeface="Comic Sans MS" panose="030F0702030302020204" pitchFamily="66" charset="0"/>
              </a:rPr>
              <a:t>：被动监控分析所有的</a:t>
            </a:r>
            <a:r>
              <a:rPr lang="en-US" sz="2000" dirty="0">
                <a:latin typeface="Comic Sans MS" panose="030F0702030302020204" pitchFamily="66" charset="0"/>
              </a:rPr>
              <a:t>IP</a:t>
            </a:r>
            <a:r>
              <a:rPr lang="en-US" sz="2000" dirty="0">
                <a:latin typeface="Comic Sans MS" panose="030F0702030302020204" pitchFamily="66" charset="0"/>
                <a:sym typeface="Wingdings" panose="05000000000000000000" pitchFamily="2" charset="2"/>
              </a:rPr>
              <a:t>MAC</a:t>
            </a:r>
            <a:r>
              <a:rPr lang="zh-CN" altLang="en-US" sz="2000" dirty="0">
                <a:latin typeface="Comic Sans MS" panose="030F0702030302020204" pitchFamily="66" charset="0"/>
                <a:sym typeface="Wingdings" panose="05000000000000000000" pitchFamily="2" charset="2"/>
              </a:rPr>
              <a:t>映射</a:t>
            </a:r>
            <a:endParaRPr lang="en-US" altLang="zh-CN" sz="2000" dirty="0">
              <a:latin typeface="Comic Sans MS" panose="030F0702030302020204" pitchFamily="66" charset="0"/>
              <a:sym typeface="Wingdings" panose="05000000000000000000" pitchFamily="2" charset="2"/>
            </a:endParaRP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zh-CN" altLang="en-US" sz="1600" dirty="0">
                <a:latin typeface="Comic Sans MS" panose="030F0702030302020204" pitchFamily="66" charset="0"/>
                <a:sym typeface="Wingdings" panose="05000000000000000000" pitchFamily="2" charset="2"/>
              </a:rPr>
              <a:t>如何识别异常？</a:t>
            </a:r>
            <a:endParaRPr lang="en-US" sz="1600" dirty="0">
              <a:latin typeface="Comic Sans MS" panose="030F0702030302020204" pitchFamily="66" charset="0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zh-CN" altLang="en-US" sz="2000" dirty="0">
                <a:latin typeface="Comic Sans MS" panose="030F0702030302020204" pitchFamily="66" charset="0"/>
              </a:rPr>
              <a:t>基于</a:t>
            </a:r>
            <a:r>
              <a:rPr lang="en-US" altLang="zh-CN" sz="2000" dirty="0">
                <a:latin typeface="Comic Sans MS" panose="030F0702030302020204" pitchFamily="66" charset="0"/>
              </a:rPr>
              <a:t>DHCP</a:t>
            </a:r>
            <a:r>
              <a:rPr lang="zh-CN" altLang="en-US" sz="2000" dirty="0">
                <a:latin typeface="Comic Sans MS" panose="030F0702030302020204" pitchFamily="66" charset="0"/>
              </a:rPr>
              <a:t>记录：</a:t>
            </a:r>
            <a:r>
              <a:rPr lang="en-US" sz="2000" dirty="0">
                <a:latin typeface="Comic Sans MS" panose="030F0702030302020204" pitchFamily="66" charset="0"/>
              </a:rPr>
              <a:t>DHCP snooping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zh-CN" altLang="en-US" sz="2400" dirty="0">
                <a:latin typeface="Comic Sans MS" panose="030F0702030302020204" pitchFamily="66" charset="0"/>
              </a:rPr>
              <a:t>广播域隔离：</a:t>
            </a:r>
            <a:r>
              <a:rPr lang="en-US" sz="2400" dirty="0">
                <a:latin typeface="Comic Sans MS" panose="030F0702030302020204" pitchFamily="66" charset="0"/>
              </a:rPr>
              <a:t>VLAN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37C34-D2BF-454D-B4FA-DF62F260F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1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ular Callout 59"/>
          <p:cNvSpPr/>
          <p:nvPr/>
        </p:nvSpPr>
        <p:spPr>
          <a:xfrm>
            <a:off x="6278088" y="1926570"/>
            <a:ext cx="2985773" cy="1714159"/>
          </a:xfrm>
          <a:prstGeom prst="wedgeRectCallout">
            <a:avLst>
              <a:gd name="adj1" fmla="val -73713"/>
              <a:gd name="adj2" fmla="val 992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DHCP Snooping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2993828" y="4192067"/>
            <a:ext cx="1800797" cy="426012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039811" y="4698200"/>
            <a:ext cx="1690863" cy="1074652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5308532" y="4634713"/>
            <a:ext cx="1475550" cy="974003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5070830" y="3221122"/>
            <a:ext cx="216491" cy="1477079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266" y="2888916"/>
            <a:ext cx="748109" cy="4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605966" y="4387518"/>
            <a:ext cx="929726" cy="391463"/>
            <a:chOff x="5026555" y="2142115"/>
            <a:chExt cx="889794" cy="374650"/>
          </a:xfrm>
        </p:grpSpPr>
        <p:sp>
          <p:nvSpPr>
            <p:cNvPr id="7" name="Parallelogram 6"/>
            <p:cNvSpPr/>
            <p:nvPr/>
          </p:nvSpPr>
          <p:spPr>
            <a:xfrm>
              <a:off x="5082067" y="2158782"/>
              <a:ext cx="763313" cy="187325"/>
            </a:xfrm>
            <a:prstGeom prst="parallelogram">
              <a:avLst>
                <a:gd name="adj" fmla="val 10381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  <p:pic>
          <p:nvPicPr>
            <p:cNvPr id="8" name="Picture 3" descr="C:\Users\t0ph3r\Documents\CS 4700\assets\cisco-switch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6555" y="2142115"/>
              <a:ext cx="889794" cy="37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18" y="5089241"/>
            <a:ext cx="822465" cy="822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34" y="5050298"/>
            <a:ext cx="1080804" cy="108080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917515" y="2682924"/>
            <a:ext cx="19832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b="1">
                <a:latin typeface="Comic Sans MS" panose="030F0702030302020204" pitchFamily="66" charset="0"/>
                <a:ea typeface="SimHei" panose="02010609060101010101" pitchFamily="49" charset="-122"/>
              </a:rPr>
              <a:t>路由器</a:t>
            </a:r>
            <a:endParaRPr lang="en-US" sz="1600" b="1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 algn="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192.168.0.1</a:t>
            </a:r>
          </a:p>
          <a:p>
            <a:pPr algn="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00:AA:BB:CC</a:t>
            </a:r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  <a:sym typeface="Wingdings" panose="05000000000000000000" pitchFamily="2" charset="2"/>
              </a:rPr>
              <a:t>:00:11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4327" y="5257826"/>
            <a:ext cx="2012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192.168.0.11</a:t>
            </a:r>
          </a:p>
          <a:p>
            <a:pPr algn="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1A:2B:3C:4D:5E:6F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88553" y="3616910"/>
            <a:ext cx="1957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DHCP Server</a:t>
            </a:r>
          </a:p>
          <a:p>
            <a:pPr algn="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192.168.0.10</a:t>
            </a:r>
          </a:p>
          <a:p>
            <a:pPr algn="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01:02:03:04:05:06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3039811" y="4734941"/>
            <a:ext cx="1624159" cy="103791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5095577" y="3256090"/>
            <a:ext cx="176142" cy="116639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ular Callout 29"/>
          <p:cNvSpPr/>
          <p:nvPr/>
        </p:nvSpPr>
        <p:spPr>
          <a:xfrm>
            <a:off x="3904231" y="5456563"/>
            <a:ext cx="1686455" cy="564324"/>
          </a:xfrm>
          <a:prstGeom prst="wedgeRectCallout">
            <a:avLst>
              <a:gd name="adj1" fmla="val -89856"/>
              <a:gd name="adj2" fmla="val 144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DHCP Discover</a:t>
            </a:r>
          </a:p>
        </p:txBody>
      </p:sp>
      <p:sp>
        <p:nvSpPr>
          <p:cNvPr id="49" name="Rectangular Callout 48"/>
          <p:cNvSpPr/>
          <p:nvPr/>
        </p:nvSpPr>
        <p:spPr>
          <a:xfrm>
            <a:off x="1307102" y="2873000"/>
            <a:ext cx="1434191" cy="457043"/>
          </a:xfrm>
          <a:prstGeom prst="wedgeRectCallout">
            <a:avLst>
              <a:gd name="adj1" fmla="val 34058"/>
              <a:gd name="adj2" fmla="val 999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DHCP Offer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3014165" y="4209372"/>
            <a:ext cx="1616549" cy="36787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505309" y="5321137"/>
            <a:ext cx="1989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192.168.0.255</a:t>
            </a:r>
          </a:p>
          <a:p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FF:00:FF:00:FF:FF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957" y="3581816"/>
            <a:ext cx="840671" cy="840671"/>
          </a:xfrm>
          <a:prstGeom prst="rect">
            <a:avLst/>
          </a:prstGeom>
        </p:spPr>
      </p:pic>
      <p:sp>
        <p:nvSpPr>
          <p:cNvPr id="43" name="Rectangular Callout 42"/>
          <p:cNvSpPr/>
          <p:nvPr/>
        </p:nvSpPr>
        <p:spPr>
          <a:xfrm>
            <a:off x="4001535" y="1926571"/>
            <a:ext cx="1727338" cy="522661"/>
          </a:xfrm>
          <a:prstGeom prst="wedgeRectCallout">
            <a:avLst>
              <a:gd name="adj1" fmla="val 20711"/>
              <a:gd name="adj2" fmla="val 1199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DHCP Discover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911372" y="2988911"/>
            <a:ext cx="1980683" cy="542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17623" y="5290105"/>
            <a:ext cx="2000868" cy="542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47" name="Rectangular Callout 46"/>
          <p:cNvSpPr/>
          <p:nvPr/>
        </p:nvSpPr>
        <p:spPr>
          <a:xfrm>
            <a:off x="7505309" y="4192068"/>
            <a:ext cx="2141062" cy="733936"/>
          </a:xfrm>
          <a:prstGeom prst="wedgeRectCallout">
            <a:avLst>
              <a:gd name="adj1" fmla="val -51528"/>
              <a:gd name="adj2" fmla="val 7888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192.168.0.1 is-at</a:t>
            </a:r>
          </a:p>
          <a:p>
            <a:pPr algn="ct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FF:00:FF:00:FF:FF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499829"/>
              </p:ext>
            </p:extLst>
          </p:nvPr>
        </p:nvGraphicFramePr>
        <p:xfrm>
          <a:off x="6363874" y="2326559"/>
          <a:ext cx="2811620" cy="120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3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IP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MAC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192.168.0.10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01:02:03:04:05:06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192.168.0.1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00:AA:BB:CC:00:11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192.168.0.11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1A:2B:3C:4D:5E:6F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7169847" y="1956168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Snoop Table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429827" y="2950511"/>
            <a:ext cx="2656908" cy="270611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429827" y="3247742"/>
            <a:ext cx="2656908" cy="270611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5339818" y="4653237"/>
            <a:ext cx="1293769" cy="84068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356026" y="2925908"/>
            <a:ext cx="2819273" cy="30558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5286288" y="4520943"/>
            <a:ext cx="639919" cy="544759"/>
            <a:chOff x="5396712" y="266448"/>
            <a:chExt cx="787592" cy="670472"/>
          </a:xfrm>
        </p:grpSpPr>
        <p:sp>
          <p:nvSpPr>
            <p:cNvPr id="37" name="Octagon 36"/>
            <p:cNvSpPr/>
            <p:nvPr/>
          </p:nvSpPr>
          <p:spPr>
            <a:xfrm>
              <a:off x="5462177" y="266448"/>
              <a:ext cx="670472" cy="670472"/>
            </a:xfrm>
            <a:prstGeom prst="octagon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396712" y="396778"/>
              <a:ext cx="787592" cy="416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mic Sans MS" panose="030F0702030302020204" pitchFamily="66" charset="0"/>
                  <a:ea typeface="SimHei" panose="02010609060101010101" pitchFamily="49" charset="-122"/>
                </a:rPr>
                <a:t>Stop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638D65-C049-483F-BC80-508FB78BB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1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49" grpId="0" animBg="1"/>
      <p:bldP spid="49" grpId="1" animBg="1"/>
      <p:bldP spid="43" grpId="0" animBg="1"/>
      <p:bldP spid="43" grpId="1" animBg="1"/>
      <p:bldP spid="18" grpId="0" animBg="1"/>
      <p:bldP spid="45" grpId="0" animBg="1"/>
      <p:bldP spid="47" grpId="0" animBg="1"/>
      <p:bldP spid="29" grpId="0" animBg="1"/>
      <p:bldP spid="61" grpId="0" animBg="1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虚拟局域网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VLANs</a:t>
            </a:r>
            <a:r>
              <a:rPr lang="zh-CN" altLang="en-US" dirty="0"/>
              <a:t> 将一个物理网络划分为多个广播域</a:t>
            </a:r>
            <a:endParaRPr lang="en-US" dirty="0">
              <a:solidFill>
                <a:schemeClr val="accent1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基于端口的配置方法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zh-CN" altLang="en-US" dirty="0"/>
              <a:t>交换机端口</a:t>
            </a:r>
            <a:r>
              <a:rPr lang="en-US" dirty="0"/>
              <a:t>1-4 </a:t>
            </a:r>
            <a:r>
              <a:rPr lang="en-US" dirty="0">
                <a:sym typeface="Wingdings" panose="05000000000000000000" pitchFamily="2" charset="2"/>
              </a:rPr>
              <a:t> VLAN 1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zh-CN" altLang="en-US" dirty="0"/>
              <a:t>交换机</a:t>
            </a:r>
            <a:r>
              <a:rPr lang="zh-CN" altLang="en-US" dirty="0">
                <a:sym typeface="Wingdings" panose="05000000000000000000" pitchFamily="2" charset="2"/>
              </a:rPr>
              <a:t>端口</a:t>
            </a:r>
            <a:r>
              <a:rPr lang="en-US" dirty="0">
                <a:sym typeface="Wingdings" panose="05000000000000000000" pitchFamily="2" charset="2"/>
              </a:rPr>
              <a:t>5-16  VLAN 2</a:t>
            </a:r>
            <a:endParaRPr lang="en-US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基于标记的方法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MAC:1, MAC:2, MAC3 </a:t>
            </a:r>
            <a:r>
              <a:rPr lang="en-US" dirty="0">
                <a:sym typeface="Wingdings" panose="05000000000000000000" pitchFamily="2" charset="2"/>
              </a:rPr>
              <a:t> VLAN 1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ym typeface="Wingdings" panose="05000000000000000000" pitchFamily="2" charset="2"/>
              </a:rPr>
              <a:t>*  VLAN 2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zh-CN" altLang="en-US" dirty="0">
                <a:sym typeface="Wingdings" panose="05000000000000000000" pitchFamily="2" charset="2"/>
              </a:rPr>
              <a:t>隔离广播域，提升网络效率，降低攻击风险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CE0D0-4587-43A4-9096-49F9C7934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51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主要内容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/>
              <a:t>网络监听和</a:t>
            </a:r>
            <a:r>
              <a:rPr lang="zh-CN" altLang="en-US"/>
              <a:t>会话</a:t>
            </a:r>
            <a:r>
              <a:rPr lang="en-US"/>
              <a:t>劫持</a:t>
            </a:r>
          </a:p>
          <a:p>
            <a:pPr lvl="1"/>
            <a:r>
              <a:rPr lang="en-US"/>
              <a:t>ARP缓冲中毒</a:t>
            </a:r>
          </a:p>
          <a:p>
            <a:pPr lvl="1"/>
            <a:r>
              <a:rPr lang="en-US"/>
              <a:t>TCP会话劫持</a:t>
            </a:r>
            <a:endParaRPr lang="en-US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/>
              <a:t>DoS拒绝服务攻击</a:t>
            </a:r>
            <a:endParaRPr lang="en-US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/>
              <a:t>防火墙和入侵检测</a:t>
            </a:r>
            <a:endParaRPr lang="en-US" dirty="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DE312-1E83-46BD-A931-D70EDD6A5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8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IPv6是否解决了这些问题?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447800"/>
            <a:ext cx="8420100" cy="5135562"/>
          </a:xfrm>
          <a:ln>
            <a:noFill/>
          </a:ln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ARP和DHCP是为IPv4网络设计的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IPv6/ICMPv6/DHCPv6</a:t>
            </a:r>
            <a:r>
              <a:rPr lang="en-US"/>
              <a:t>应当修复了这些问题</a:t>
            </a:r>
            <a:r>
              <a:rPr lang="zh-CN" altLang="en-US"/>
              <a:t>？</a:t>
            </a:r>
            <a:endParaRPr lang="en-HK" altLang="zh-CN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ICMPv6支持邻居发现协议 (NDP)</a:t>
            </a:r>
            <a:r>
              <a:rPr lang="zh-CN" altLang="en-US" dirty="0"/>
              <a:t>，</a:t>
            </a:r>
            <a:r>
              <a:rPr lang="en-US" dirty="0"/>
              <a:t>和ARP功能基本相同</a:t>
            </a:r>
            <a:r>
              <a:rPr lang="zh-CN" altLang="en-US" dirty="0"/>
              <a:t>，也</a:t>
            </a:r>
            <a:r>
              <a:rPr lang="en-US" dirty="0"/>
              <a:t>没有认证机制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/>
              <a:t>ICMPv6支持路由重定向消息</a:t>
            </a:r>
            <a:endParaRPr lang="en-US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通知主机到达网关的更有效的路径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同样存在消息伪造的风险</a:t>
            </a:r>
            <a:r>
              <a:rPr lang="zh-CN" altLang="en-US" dirty="0"/>
              <a:t>，实现</a:t>
            </a:r>
            <a:r>
              <a:rPr lang="zh-CN" altLang="en-US"/>
              <a:t>会话劫持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2EA9B-F67C-4051-A4B2-D3C61041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4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MAC洪水攻击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zh-CN" altLang="en-US"/>
              <a:t>目标：将交换机降级为集线器</a:t>
            </a:r>
            <a:endParaRPr lang="en-US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/>
              <a:t>以太网交换机 VS </a:t>
            </a:r>
            <a:r>
              <a:rPr lang="zh-CN" altLang="en-US"/>
              <a:t>集线器</a:t>
            </a:r>
            <a:endParaRPr lang="en-US">
              <a:sym typeface="Wingdings" panose="05000000000000000000" pitchFamily="2" charset="2"/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>
                <a:sym typeface="Wingdings" panose="05000000000000000000" pitchFamily="2" charset="2"/>
              </a:rPr>
              <a:t>使用CAM保存 </a:t>
            </a:r>
            <a:r>
              <a:rPr lang="en-US" err="1">
                <a:sym typeface="Wingdings" panose="05000000000000000000" pitchFamily="2" charset="2"/>
              </a:rPr>
              <a:t>MAC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zh-CN" altLang="en-US">
                <a:sym typeface="Wingdings" panose="05000000000000000000" pitchFamily="2" charset="2"/>
              </a:rPr>
              <a:t>交换机端口</a:t>
            </a:r>
            <a:r>
              <a:rPr lang="en-US">
                <a:sym typeface="Wingdings" panose="05000000000000000000" pitchFamily="2" charset="2"/>
              </a:rPr>
              <a:t>绑定信息</a:t>
            </a:r>
            <a:r>
              <a:rPr lang="zh-CN" altLang="en-US">
                <a:sym typeface="Wingdings" panose="05000000000000000000" pitchFamily="2" charset="2"/>
              </a:rPr>
              <a:t>，提升效率</a:t>
            </a:r>
            <a:endParaRPr lang="en-US" dirty="0">
              <a:sym typeface="Wingdings" panose="05000000000000000000" pitchFamily="2" charset="2"/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zh-CN" altLang="en-US"/>
              <a:t>如无法查到</a:t>
            </a:r>
            <a:r>
              <a:rPr lang="en-US" altLang="zh-CN"/>
              <a:t>MAC</a:t>
            </a:r>
            <a:r>
              <a:rPr lang="zh-CN" altLang="en-US"/>
              <a:t>条目，将作为广播帧来处理</a:t>
            </a:r>
            <a:endParaRPr lang="en-US">
              <a:sym typeface="Wingdings" panose="05000000000000000000" pitchFamily="2" charset="2"/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>
                <a:sym typeface="Wingdings" panose="05000000000000000000" pitchFamily="2" charset="2"/>
              </a:rPr>
              <a:t>CAM空间大小有限</a:t>
            </a:r>
            <a:r>
              <a:rPr lang="zh-CN" altLang="en-US">
                <a:sym typeface="Wingdings" panose="05000000000000000000" pitchFamily="2" charset="2"/>
              </a:rPr>
              <a:t>，</a:t>
            </a:r>
            <a:r>
              <a:rPr lang="zh-CN" altLang="en-US"/>
              <a:t>当</a:t>
            </a:r>
            <a:r>
              <a:rPr lang="en-US" altLang="zh-CN"/>
              <a:t>CAM</a:t>
            </a:r>
            <a:r>
              <a:rPr lang="zh-CN" altLang="en-US"/>
              <a:t>表记录的</a:t>
            </a:r>
            <a:r>
              <a:rPr lang="en-US" altLang="zh-CN"/>
              <a:t>MAC</a:t>
            </a:r>
            <a:r>
              <a:rPr lang="zh-CN" altLang="en-US"/>
              <a:t>地址达到上限时，不会继续添加新条目</a:t>
            </a:r>
            <a:endParaRPr lang="en-US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>
                <a:sym typeface="Wingdings" panose="05000000000000000000" pitchFamily="2" charset="2"/>
              </a:rPr>
              <a:t>攻击方法</a:t>
            </a:r>
            <a:r>
              <a:rPr lang="zh-CN" altLang="en-US">
                <a:sym typeface="Wingdings" panose="05000000000000000000" pitchFamily="2" charset="2"/>
              </a:rPr>
              <a:t>：不断发送去往未知目的地的数据帧，且每个包的源</a:t>
            </a:r>
            <a:r>
              <a:rPr lang="en-US" altLang="zh-CN">
                <a:sym typeface="Wingdings" panose="05000000000000000000" pitchFamily="2" charset="2"/>
              </a:rPr>
              <a:t>MAC</a:t>
            </a:r>
            <a:r>
              <a:rPr lang="zh-CN" altLang="en-US">
                <a:sym typeface="Wingdings" panose="05000000000000000000" pitchFamily="2" charset="2"/>
              </a:rPr>
              <a:t>地址都不同，当数据包发送地速度足够快之后，在刷新时间内将交换机地</a:t>
            </a:r>
            <a:r>
              <a:rPr lang="en-US" altLang="zh-CN">
                <a:sym typeface="Wingdings" panose="05000000000000000000" pitchFamily="2" charset="2"/>
              </a:rPr>
              <a:t>CAM</a:t>
            </a:r>
            <a:r>
              <a:rPr lang="zh-CN" altLang="en-US">
                <a:sym typeface="Wingdings" panose="05000000000000000000" pitchFamily="2" charset="2"/>
              </a:rPr>
              <a:t>表迅速填满</a:t>
            </a:r>
            <a:r>
              <a:rPr lang="en-US" altLang="zh-CN">
                <a:sym typeface="Wingdings" panose="05000000000000000000" pitchFamily="2" charset="2"/>
              </a:rPr>
              <a:t>…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59336-9097-4211-97FE-8BCC838A1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面向连接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ARP和DHCP是广播协议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缺乏有效对消息源和目的的认证机制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其它基于ICMP和UDP的协议也有同样的问题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面向连接的协议是为了解决这些安全隐患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连接包含一些消息认证的机制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如TCP协议中的三次握手和随机序号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问题</a:t>
            </a:r>
            <a:r>
              <a:rPr lang="zh-CN" altLang="en-US" dirty="0"/>
              <a:t>：</a:t>
            </a:r>
            <a:r>
              <a:rPr lang="en-US" dirty="0"/>
              <a:t>TCP有没有解决认证的问题</a:t>
            </a:r>
            <a:r>
              <a:rPr lang="zh-CN" altLang="en-US" dirty="0"/>
              <a:t>？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3C69E-2CE3-4517-9C1E-EC7A15720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86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传输层</a:t>
            </a: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965047" y="2550079"/>
            <a:ext cx="5792910" cy="308660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75" dirty="0">
                <a:latin typeface="Comic Sans MS" panose="030F0702030302020204" pitchFamily="66" charset="0"/>
                <a:ea typeface="SimHei" panose="02010609060101010101" pitchFamily="49" charset="-122"/>
              </a:rPr>
              <a:t>主要功能</a:t>
            </a:r>
            <a:r>
              <a:rPr lang="zh-CN" altLang="en-US" sz="2275" dirty="0">
                <a:latin typeface="Comic Sans MS" panose="030F0702030302020204" pitchFamily="66" charset="0"/>
                <a:ea typeface="SimHei" panose="02010609060101010101" pitchFamily="49" charset="-122"/>
              </a:rPr>
              <a:t>：</a:t>
            </a:r>
            <a:endParaRPr lang="en-US" sz="2275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 lvl="1"/>
            <a:r>
              <a:rPr lang="en-US" sz="1950" dirty="0" err="1">
                <a:latin typeface="Comic Sans MS" panose="030F0702030302020204" pitchFamily="66" charset="0"/>
                <a:ea typeface="SimHei" panose="02010609060101010101" pitchFamily="49" charset="-122"/>
              </a:rPr>
              <a:t>通过端口对数据进行分流Demultiplexing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r>
              <a:rPr lang="en-US" sz="2275" dirty="0">
                <a:latin typeface="Comic Sans MS" panose="030F0702030302020204" pitchFamily="66" charset="0"/>
                <a:ea typeface="SimHei" panose="02010609060101010101" pitchFamily="49" charset="-122"/>
              </a:rPr>
              <a:t>其它功能</a:t>
            </a:r>
          </a:p>
          <a:p>
            <a:pPr lvl="1"/>
            <a:r>
              <a:rPr lang="en-US" sz="1950" dirty="0">
                <a:latin typeface="Comic Sans MS" panose="030F0702030302020204" pitchFamily="66" charset="0"/>
                <a:ea typeface="SimHei" panose="02010609060101010101" pitchFamily="49" charset="-122"/>
              </a:rPr>
              <a:t>长连接机制</a:t>
            </a:r>
          </a:p>
          <a:p>
            <a:pPr lvl="1"/>
            <a:r>
              <a:rPr lang="en-US" sz="1950" dirty="0">
                <a:latin typeface="Comic Sans MS" panose="030F0702030302020204" pitchFamily="66" charset="0"/>
                <a:ea typeface="SimHei" panose="02010609060101010101" pitchFamily="49" charset="-122"/>
              </a:rPr>
              <a:t>包认证机制</a:t>
            </a:r>
          </a:p>
          <a:p>
            <a:pPr lvl="1"/>
            <a:r>
              <a:rPr lang="en-US" sz="1950" dirty="0">
                <a:latin typeface="Comic Sans MS" panose="030F0702030302020204" pitchFamily="66" charset="0"/>
                <a:ea typeface="SimHei" panose="02010609060101010101" pitchFamily="49" charset="-122"/>
              </a:rPr>
              <a:t>可靠</a:t>
            </a:r>
            <a:r>
              <a:rPr lang="zh-CN" altLang="en-US" sz="1950" dirty="0">
                <a:latin typeface="Comic Sans MS" panose="030F0702030302020204" pitchFamily="66" charset="0"/>
                <a:ea typeface="SimHei" panose="02010609060101010101" pitchFamily="49" charset="-122"/>
              </a:rPr>
              <a:t>、有序包传递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 lvl="1"/>
            <a:r>
              <a:rPr lang="en-US" sz="1950" dirty="0">
                <a:latin typeface="Comic Sans MS" panose="030F0702030302020204" pitchFamily="66" charset="0"/>
                <a:ea typeface="SimHei" panose="02010609060101010101" pitchFamily="49" charset="-122"/>
              </a:rPr>
              <a:t>错误检测</a:t>
            </a:r>
          </a:p>
          <a:p>
            <a:pPr lvl="1"/>
            <a:r>
              <a:rPr lang="en-US" sz="1950" dirty="0">
                <a:latin typeface="Comic Sans MS" panose="030F0702030302020204" pitchFamily="66" charset="0"/>
                <a:ea typeface="SimHei" panose="02010609060101010101" pitchFamily="49" charset="-122"/>
              </a:rPr>
              <a:t>流管理和冲突控制</a:t>
            </a:r>
          </a:p>
          <a:p>
            <a:pPr lvl="1"/>
            <a:r>
              <a:rPr lang="en-US" sz="1950" dirty="0">
                <a:latin typeface="Comic Sans MS" panose="030F0702030302020204" pitchFamily="66" charset="0"/>
                <a:ea typeface="SimHei" panose="02010609060101010101" pitchFamily="49" charset="-122"/>
              </a:rPr>
              <a:t>…</a:t>
            </a:r>
          </a:p>
        </p:txBody>
      </p:sp>
      <p:sp>
        <p:nvSpPr>
          <p:cNvPr id="12" name="Left Brace 11"/>
          <p:cNvSpPr/>
          <p:nvPr/>
        </p:nvSpPr>
        <p:spPr>
          <a:xfrm>
            <a:off x="2367720" y="2550079"/>
            <a:ext cx="454642" cy="3086605"/>
          </a:xfrm>
          <a:prstGeom prst="leftBrace">
            <a:avLst>
              <a:gd name="adj1" fmla="val 8333"/>
              <a:gd name="adj2" fmla="val 5181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3" name="Rectangle 12"/>
          <p:cNvSpPr/>
          <p:nvPr/>
        </p:nvSpPr>
        <p:spPr>
          <a:xfrm>
            <a:off x="3310603" y="3869719"/>
            <a:ext cx="4108364" cy="30558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8CF370-EE3F-D04B-9F58-3E21A58ACDCB}"/>
              </a:ext>
            </a:extLst>
          </p:cNvPr>
          <p:cNvGrpSpPr/>
          <p:nvPr/>
        </p:nvGrpSpPr>
        <p:grpSpPr>
          <a:xfrm>
            <a:off x="545343" y="2498858"/>
            <a:ext cx="1822377" cy="3265525"/>
            <a:chOff x="669977" y="2278652"/>
            <a:chExt cx="1822377" cy="3265525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1E5D58D5-29D3-BF47-8C2A-41ABE9108341}"/>
                </a:ext>
              </a:extLst>
            </p:cNvPr>
            <p:cNvSpPr txBox="1">
              <a:spLocks/>
            </p:cNvSpPr>
            <p:nvPr/>
          </p:nvSpPr>
          <p:spPr>
            <a:xfrm>
              <a:off x="670190" y="2278652"/>
              <a:ext cx="1822164" cy="465706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74295" tIns="37148" rIns="74295" bIns="37148" rtlCol="0" anchor="ctr">
              <a:normAutofit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2869" indent="0" algn="ctr">
                <a:buClr>
                  <a:schemeClr val="bg1"/>
                </a:buClr>
                <a:buNone/>
              </a:pPr>
              <a:r>
                <a:rPr lang="en-US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应用层</a:t>
              </a: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F1742FE1-A042-B243-86AF-131204AFE95A}"/>
                </a:ext>
              </a:extLst>
            </p:cNvPr>
            <p:cNvSpPr txBox="1">
              <a:spLocks/>
            </p:cNvSpPr>
            <p:nvPr/>
          </p:nvSpPr>
          <p:spPr>
            <a:xfrm>
              <a:off x="669977" y="2746236"/>
              <a:ext cx="1822156" cy="465706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74295" tIns="37148" rIns="74295" bIns="37148" rtlCol="0" anchor="ctr">
              <a:normAutofit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2869" indent="0" algn="ctr">
                <a:buClr>
                  <a:schemeClr val="bg1"/>
                </a:buClr>
                <a:buNone/>
              </a:pPr>
              <a:r>
                <a:rPr lang="en-US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表示层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EA422DA9-993C-5647-9283-3AF645C03D06}"/>
                </a:ext>
              </a:extLst>
            </p:cNvPr>
            <p:cNvSpPr txBox="1">
              <a:spLocks/>
            </p:cNvSpPr>
            <p:nvPr/>
          </p:nvSpPr>
          <p:spPr>
            <a:xfrm>
              <a:off x="670083" y="3211943"/>
              <a:ext cx="1822156" cy="465706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74295" tIns="37148" rIns="74295" bIns="37148" rtlCol="0" anchor="ctr">
              <a:normAutofit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2869" indent="0" algn="ctr">
                <a:buClr>
                  <a:schemeClr val="bg1"/>
                </a:buClr>
                <a:buNone/>
              </a:pPr>
              <a:r>
                <a:rPr lang="en-US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会话层</a:t>
              </a:r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41633DA1-CDDB-6742-A2AE-C9199DD7A6FC}"/>
                </a:ext>
              </a:extLst>
            </p:cNvPr>
            <p:cNvSpPr txBox="1">
              <a:spLocks/>
            </p:cNvSpPr>
            <p:nvPr/>
          </p:nvSpPr>
          <p:spPr>
            <a:xfrm>
              <a:off x="670083" y="3677649"/>
              <a:ext cx="1822156" cy="465706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74295" tIns="37148" rIns="74295" bIns="37148" rtlCol="0" anchor="ctr">
              <a:normAutofit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2869" indent="0" algn="ctr">
                <a:buClr>
                  <a:schemeClr val="bg1"/>
                </a:buClr>
                <a:buNone/>
              </a:pPr>
              <a:r>
                <a:rPr lang="en-US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传输层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90DFDF19-47EF-8948-8C78-57E1CA532E7D}"/>
                </a:ext>
              </a:extLst>
            </p:cNvPr>
            <p:cNvSpPr txBox="1">
              <a:spLocks/>
            </p:cNvSpPr>
            <p:nvPr/>
          </p:nvSpPr>
          <p:spPr>
            <a:xfrm>
              <a:off x="670083" y="4143355"/>
              <a:ext cx="1822156" cy="465706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74295" tIns="37148" rIns="74295" bIns="37148" rtlCol="0" anchor="ctr">
              <a:normAutofit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2869" indent="0" algn="ctr">
                <a:buClr>
                  <a:schemeClr val="bg1"/>
                </a:buClr>
                <a:buNone/>
              </a:pPr>
              <a:r>
                <a:rPr lang="en-US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网络层</a:t>
              </a: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F6CBA2E1-3B89-BA48-8CF3-FB32B4FA0A08}"/>
                </a:ext>
              </a:extLst>
            </p:cNvPr>
            <p:cNvSpPr txBox="1">
              <a:spLocks/>
            </p:cNvSpPr>
            <p:nvPr/>
          </p:nvSpPr>
          <p:spPr>
            <a:xfrm>
              <a:off x="670083" y="4612764"/>
              <a:ext cx="1822156" cy="465706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74295" tIns="37148" rIns="74295" bIns="37148" rtlCol="0" anchor="ctr">
              <a:normAutofit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2869" indent="0" algn="ctr">
                <a:buClr>
                  <a:schemeClr val="bg1"/>
                </a:buClr>
                <a:buNone/>
              </a:pPr>
              <a:r>
                <a:rPr lang="en-US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链路层</a:t>
              </a:r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0B3A4A76-B015-524D-9473-97A4867CF02F}"/>
                </a:ext>
              </a:extLst>
            </p:cNvPr>
            <p:cNvSpPr txBox="1">
              <a:spLocks/>
            </p:cNvSpPr>
            <p:nvPr/>
          </p:nvSpPr>
          <p:spPr>
            <a:xfrm>
              <a:off x="670190" y="5078471"/>
              <a:ext cx="1822156" cy="46570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74295" tIns="37148" rIns="74295" bIns="37148" rtlCol="0" anchor="ctr">
              <a:normAutofit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2869" indent="0" algn="ctr">
                <a:buClr>
                  <a:schemeClr val="bg1"/>
                </a:buClr>
                <a:buNone/>
              </a:pPr>
              <a:r>
                <a:rPr lang="en-US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物理层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0DE68E-BFB3-40E0-86DB-1461EEE7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6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/>
              <a:t>TCP协议</a:t>
            </a:r>
            <a:r>
              <a:rPr lang="zh-CN" altLang="en-US" sz="3200"/>
              <a:t>：</a:t>
            </a:r>
            <a:r>
              <a:rPr lang="en-US" sz="3200">
                <a:latin typeface="Comic Sans MS" panose="030F0702030302020204" pitchFamily="66" charset="0"/>
                <a:ea typeface="SimHei" panose="02010609060101010101" pitchFamily="49" charset="-122"/>
              </a:rPr>
              <a:t>Transmission Control Protocol</a:t>
            </a:r>
            <a:endParaRPr lang="en-US" sz="3200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2536A022-40FF-4850-B6B2-7A9C5C88F7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可靠</a:t>
            </a:r>
            <a:r>
              <a:rPr lang="zh-CN" alt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、有序、双向字节流</a:t>
            </a:r>
            <a:endParaRPr lang="en-US" sz="2275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 lvl="1"/>
            <a:r>
              <a:rPr lang="zh-CN" altLang="en-US" sz="1950">
                <a:latin typeface="Comic Sans MS" panose="030F0702030302020204" pitchFamily="66" charset="0"/>
              </a:rPr>
              <a:t>三次握手</a:t>
            </a:r>
            <a:endParaRPr lang="en-US" sz="195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 lvl="1"/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消息确认、重传机制</a:t>
            </a:r>
            <a:endParaRPr lang="en-US" altLang="zh-CN" sz="1950">
              <a:latin typeface="Comic Sans MS" panose="030F0702030302020204" pitchFamily="66" charset="0"/>
            </a:endParaRPr>
          </a:p>
          <a:p>
            <a:pPr lvl="1"/>
            <a:r>
              <a:rPr lang="zh-CN" altLang="en-US" sz="1950">
                <a:latin typeface="Comic Sans MS" panose="030F0702030302020204" pitchFamily="66" charset="0"/>
              </a:rPr>
              <a:t>四</a:t>
            </a:r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次断开</a:t>
            </a:r>
            <a:endParaRPr lang="en-US" sz="195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33901" y="5015802"/>
            <a:ext cx="5950402" cy="31171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Options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580583" y="1898343"/>
            <a:ext cx="8698911" cy="20296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11951" y="3465248"/>
            <a:ext cx="2972351" cy="3117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Destination Port</a:t>
            </a:r>
          </a:p>
        </p:txBody>
      </p:sp>
      <p:sp>
        <p:nvSpPr>
          <p:cNvPr id="6" name="Rectangle 5"/>
          <p:cNvSpPr/>
          <p:nvPr/>
        </p:nvSpPr>
        <p:spPr>
          <a:xfrm>
            <a:off x="990600" y="3064725"/>
            <a:ext cx="486601" cy="489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3968651" y="3064725"/>
            <a:ext cx="486601" cy="489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16</a:t>
            </a:r>
          </a:p>
        </p:txBody>
      </p:sp>
      <p:sp>
        <p:nvSpPr>
          <p:cNvPr id="8" name="Rectangle 7"/>
          <p:cNvSpPr/>
          <p:nvPr/>
        </p:nvSpPr>
        <p:spPr>
          <a:xfrm>
            <a:off x="6941001" y="3064725"/>
            <a:ext cx="486601" cy="489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31</a:t>
            </a:r>
          </a:p>
        </p:txBody>
      </p:sp>
      <p:sp>
        <p:nvSpPr>
          <p:cNvPr id="9" name="Rectangle 8"/>
          <p:cNvSpPr/>
          <p:nvPr/>
        </p:nvSpPr>
        <p:spPr>
          <a:xfrm>
            <a:off x="1233901" y="3774477"/>
            <a:ext cx="5950402" cy="3117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Sequence Number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33900" y="3465248"/>
            <a:ext cx="2978051" cy="3117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Source Port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33898" y="4083519"/>
            <a:ext cx="5950402" cy="3117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Acknowledgement Number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11949" y="4392846"/>
            <a:ext cx="2972351" cy="3117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Advertised Window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11952" y="4705785"/>
            <a:ext cx="2972351" cy="3117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Urgent Pointer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90560" y="4392846"/>
            <a:ext cx="2218539" cy="3117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Flags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36753" y="4705785"/>
            <a:ext cx="2975199" cy="3117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Checksum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747260" y="3064725"/>
            <a:ext cx="486601" cy="489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36753" y="4392846"/>
            <a:ext cx="762253" cy="3117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HLen</a:t>
            </a:r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33895" y="3778089"/>
            <a:ext cx="5950405" cy="613535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990560" y="4397433"/>
            <a:ext cx="2218539" cy="312939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C2E3DFC-6DAC-4856-90A0-5C5D3D523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81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连接建立和标志位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为什么要建立连接</a:t>
            </a:r>
            <a:r>
              <a:rPr lang="zh-CN" altLang="en-US" dirty="0"/>
              <a:t>？</a:t>
            </a:r>
            <a:endParaRPr lang="en-US" dirty="0"/>
          </a:p>
          <a:p>
            <a:pPr lvl="1"/>
            <a:r>
              <a:rPr lang="zh-CN" altLang="en-US"/>
              <a:t>在会话主机双方之间共享数据传输状态，实现可靠传输</a:t>
            </a:r>
            <a:endParaRPr lang="en-US" dirty="0"/>
          </a:p>
          <a:p>
            <a:pPr lvl="1"/>
            <a:r>
              <a:rPr lang="zh-CN" altLang="en-US"/>
              <a:t>最重要的状态：序列号</a:t>
            </a:r>
            <a:endParaRPr lang="en-US" dirty="0"/>
          </a:p>
          <a:p>
            <a:pPr lvl="2"/>
            <a:r>
              <a:rPr lang="zh-CN" altLang="en-US"/>
              <a:t>已发送数据的字节数</a:t>
            </a:r>
            <a:endParaRPr lang="en-US" dirty="0"/>
          </a:p>
          <a:p>
            <a:pPr lvl="2"/>
            <a:r>
              <a:rPr lang="zh-CN" altLang="en-US"/>
              <a:t>初始值为随机选取</a:t>
            </a:r>
            <a:endParaRPr lang="en-US" altLang="zh-CN"/>
          </a:p>
          <a:p>
            <a:r>
              <a:rPr lang="en-US"/>
              <a:t>TCP标志位</a:t>
            </a:r>
          </a:p>
          <a:p>
            <a:pPr lvl="1"/>
            <a:r>
              <a:rPr lang="en-US"/>
              <a:t>SYN – 建立连接时的同步标识位</a:t>
            </a:r>
          </a:p>
          <a:p>
            <a:pPr lvl="1"/>
            <a:r>
              <a:rPr lang="en-US"/>
              <a:t>ACK – 数据接收响应</a:t>
            </a:r>
          </a:p>
          <a:p>
            <a:pPr lvl="1"/>
            <a:r>
              <a:rPr lang="en-US"/>
              <a:t>FIN – 连接结束标志</a:t>
            </a:r>
          </a:p>
          <a:p>
            <a:pPr lvl="1"/>
            <a:r>
              <a:rPr lang="en-US"/>
              <a:t>RST – 不可恢复的错误</a:t>
            </a:r>
            <a:r>
              <a:rPr lang="zh-CN" altLang="en-US"/>
              <a:t>造成连接中断</a:t>
            </a:r>
            <a:endParaRPr lang="en-US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181DFD-9BAE-4613-8DCF-A200ED1A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282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TCP握手</a:t>
            </a:r>
            <a:r>
              <a:rPr lang="zh-CN" altLang="en-US"/>
              <a:t>和断开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EF9D84-64CE-4176-A5E3-A9E507EAA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23" y="1417638"/>
            <a:ext cx="3728664" cy="25381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F3AC21-6378-4B76-ABFB-F12A7A021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499" y="4162661"/>
            <a:ext cx="6695177" cy="2535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CC7A9A-D35B-1145-BAE7-E6A2DE053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400" y="1314175"/>
            <a:ext cx="3302000" cy="2641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ED5F6-FD9C-4B93-9582-265769C7F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7D7D68-DCF8-4F49-AD63-DA8D79267275}"/>
              </a:ext>
            </a:extLst>
          </p:cNvPr>
          <p:cNvSpPr txBox="1"/>
          <p:nvPr/>
        </p:nvSpPr>
        <p:spPr>
          <a:xfrm>
            <a:off x="7609114" y="5937031"/>
            <a:ext cx="1616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RFC: 793</a:t>
            </a:r>
          </a:p>
        </p:txBody>
      </p:sp>
    </p:spTree>
    <p:extLst>
      <p:ext uri="{BB962C8B-B14F-4D97-AF65-F5344CB8AC3E}">
        <p14:creationId xmlns:p14="http://schemas.microsoft.com/office/powerpoint/2010/main" val="1469514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273BB-1625-43A7-8EEE-AE12BBF0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</a:t>
            </a:r>
            <a:r>
              <a:rPr lang="zh-CN" altLang="en-US" dirty="0"/>
              <a:t>握手：</a:t>
            </a:r>
            <a:r>
              <a:rPr lang="en-US" altLang="zh-CN" dirty="0"/>
              <a:t>SYN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B2E4A-2F5D-4EE7-8432-4FFAC47B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C857C9-A5AB-4F64-BF27-B1927EE4C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55" y="1739293"/>
            <a:ext cx="9339290" cy="413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29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3560-50F4-423A-94B5-2B3C0775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</a:t>
            </a:r>
            <a:r>
              <a:rPr lang="zh-CN" altLang="en-US" dirty="0"/>
              <a:t>握手：</a:t>
            </a:r>
            <a:r>
              <a:rPr lang="en-US" altLang="zh-CN" dirty="0"/>
              <a:t>SYN-ACK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5C4ED1-EEEC-4B04-914B-D129EFE6D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31302-7006-4C20-8DFD-ECB448E6A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75" y="1574590"/>
            <a:ext cx="8903816" cy="486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63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98287-4E14-451C-8CBA-6991DEAB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</a:t>
            </a:r>
            <a:r>
              <a:rPr lang="zh-CN" altLang="en-US" dirty="0"/>
              <a:t>断开：</a:t>
            </a:r>
            <a:r>
              <a:rPr lang="en-US" altLang="zh-CN" dirty="0"/>
              <a:t>FIN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AF259F-263F-48FD-8A5F-9D5D4B6C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6A77E-5FCF-4024-8DE8-8A9A23EFD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57" y="1672178"/>
            <a:ext cx="7957457" cy="466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90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网络监听和</a:t>
            </a:r>
            <a:r>
              <a:rPr lang="zh-CN" altLang="en-US"/>
              <a:t>会话</a:t>
            </a:r>
            <a:r>
              <a:rPr lang="en-US"/>
              <a:t>劫持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E605A7-2096-4E29-9806-5B704EC9B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09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98287-4E14-451C-8CBA-6991DEAB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</a:t>
            </a:r>
            <a:r>
              <a:rPr lang="zh-CN" altLang="en-US" dirty="0"/>
              <a:t>断开：</a:t>
            </a:r>
            <a:r>
              <a:rPr lang="en-US" altLang="zh-CN" dirty="0"/>
              <a:t>RST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AF259F-263F-48FD-8A5F-9D5D4B6C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6A927E-44A8-4EEB-9CD4-50F0D1937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46" y="1637536"/>
            <a:ext cx="8960045" cy="402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11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攻击模型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2731701" y="3709988"/>
            <a:ext cx="1072955" cy="926107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748041" y="5005308"/>
            <a:ext cx="930657" cy="818603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4508246" y="4964968"/>
            <a:ext cx="1289091" cy="751362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loud 8"/>
          <p:cNvSpPr/>
          <p:nvPr/>
        </p:nvSpPr>
        <p:spPr>
          <a:xfrm>
            <a:off x="3183339" y="4357648"/>
            <a:ext cx="1757320" cy="87621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互联网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161" y="5107257"/>
            <a:ext cx="822465" cy="822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062" y="5076492"/>
            <a:ext cx="1080804" cy="108080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553860" y="5555644"/>
            <a:ext cx="1330814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72.80.02.01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82" y="5454349"/>
            <a:ext cx="2060179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193.54.34.101:8641</a:t>
            </a:r>
          </a:p>
        </p:txBody>
      </p:sp>
      <p:sp>
        <p:nvSpPr>
          <p:cNvPr id="47" name="Cloud Callout 46"/>
          <p:cNvSpPr/>
          <p:nvPr/>
        </p:nvSpPr>
        <p:spPr>
          <a:xfrm>
            <a:off x="6847391" y="4357648"/>
            <a:ext cx="2048132" cy="1160840"/>
          </a:xfrm>
          <a:prstGeom prst="cloudCallout">
            <a:avLst>
              <a:gd name="adj1" fmla="val -60336"/>
              <a:gd name="adj2" fmla="val 33789"/>
            </a:avLst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攻击者想要攻击该</a:t>
            </a:r>
            <a:r>
              <a:rPr lang="en-US" altLang="zh-CN" sz="1600">
                <a:latin typeface="Comic Sans MS" panose="030F0702030302020204" pitchFamily="66" charset="0"/>
                <a:ea typeface="SimHei" panose="02010609060101010101" pitchFamily="49" charset="-122"/>
              </a:rPr>
              <a:t>TCP</a:t>
            </a:r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连接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5230738" y="1649507"/>
            <a:ext cx="4005042" cy="16500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zh-CN" alt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攻击者在旁路（</a:t>
            </a:r>
            <a:r>
              <a:rPr lang="en-US" sz="2275">
                <a:solidFill>
                  <a:schemeClr val="accent1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off-path</a:t>
            </a:r>
            <a:r>
              <a:rPr lang="zh-CN" altLang="en-US" sz="2275">
                <a:solidFill>
                  <a:schemeClr val="accent1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）</a:t>
            </a:r>
            <a:endParaRPr lang="en-US" sz="2275" dirty="0">
              <a:solidFill>
                <a:schemeClr val="accent1"/>
              </a:solidFill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不能截获数据流</a:t>
            </a:r>
            <a:endParaRPr lang="en-US" altLang="zh-CN" sz="195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950" dirty="0">
                <a:latin typeface="Comic Sans MS" panose="030F0702030302020204" pitchFamily="66" charset="0"/>
                <a:ea typeface="SimHei" panose="02010609060101010101" pitchFamily="49" charset="-122"/>
              </a:rPr>
              <a:t>否则非常容易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zh-CN" alt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攻击者可以发送任意数据包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zh-CN" alt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攻击者知道目标</a:t>
            </a:r>
            <a:r>
              <a:rPr lang="en-US" altLang="zh-CN" sz="2275">
                <a:latin typeface="Comic Sans MS" panose="030F0702030302020204" pitchFamily="66" charset="0"/>
                <a:ea typeface="SimHei" panose="02010609060101010101" pitchFamily="49" charset="-122"/>
              </a:rPr>
              <a:t>IP</a:t>
            </a:r>
            <a:endParaRPr lang="en-US" sz="2275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448" y="3238678"/>
            <a:ext cx="840671" cy="840671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 rot="571613">
            <a:off x="2608776" y="3817159"/>
            <a:ext cx="1170679" cy="2029680"/>
          </a:xfrm>
          <a:custGeom>
            <a:avLst/>
            <a:gdLst>
              <a:gd name="connsiteX0" fmla="*/ 515816 w 1898234"/>
              <a:gd name="connsiteY0" fmla="*/ 1906954 h 1906954"/>
              <a:gd name="connsiteX1" fmla="*/ 1891323 w 1898234"/>
              <a:gd name="connsiteY1" fmla="*/ 703385 h 1906954"/>
              <a:gd name="connsiteX2" fmla="*/ 0 w 1898234"/>
              <a:gd name="connsiteY2" fmla="*/ 0 h 1906954"/>
              <a:gd name="connsiteX3" fmla="*/ 0 w 1898234"/>
              <a:gd name="connsiteY3" fmla="*/ 0 h 190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8234" h="1906954">
                <a:moveTo>
                  <a:pt x="515816" y="1906954"/>
                </a:moveTo>
                <a:cubicBezTo>
                  <a:pt x="1246554" y="1464082"/>
                  <a:pt x="1977292" y="1021211"/>
                  <a:pt x="1891323" y="703385"/>
                </a:cubicBezTo>
                <a:cubicBezTo>
                  <a:pt x="1805354" y="385559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76200">
            <a:solidFill>
              <a:schemeClr val="accent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2949" y="3299574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服务器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 algn="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84.79.0.1:80</a:t>
            </a:r>
          </a:p>
        </p:txBody>
      </p:sp>
      <p:sp>
        <p:nvSpPr>
          <p:cNvPr id="31" name="Rectangular Callout 30"/>
          <p:cNvSpPr/>
          <p:nvPr/>
        </p:nvSpPr>
        <p:spPr>
          <a:xfrm>
            <a:off x="3208450" y="3024868"/>
            <a:ext cx="1377656" cy="709408"/>
          </a:xfrm>
          <a:prstGeom prst="wedgeRectCallout">
            <a:avLst>
              <a:gd name="adj1" fmla="val -44219"/>
              <a:gd name="adj2" fmla="val 8099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TCP</a:t>
            </a:r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连接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56267C-725B-4BF3-A4E0-51BB18DAD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8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46" grpId="0" animBg="1"/>
      <p:bldP spid="3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TCP</a:t>
            </a:r>
            <a:r>
              <a:rPr lang="zh-CN" altLang="en-US"/>
              <a:t>拒绝服务</a:t>
            </a:r>
            <a:r>
              <a:rPr lang="en-US"/>
              <a:t>攻击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3012961" y="3430001"/>
            <a:ext cx="1072955" cy="92610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029300" y="4725322"/>
            <a:ext cx="930657" cy="818603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4789505" y="4684982"/>
            <a:ext cx="1289091" cy="751362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loud 8"/>
          <p:cNvSpPr/>
          <p:nvPr/>
        </p:nvSpPr>
        <p:spPr>
          <a:xfrm>
            <a:off x="3464598" y="4077661"/>
            <a:ext cx="1757320" cy="87621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Internet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420" y="4827270"/>
            <a:ext cx="822465" cy="822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321" y="4796505"/>
            <a:ext cx="1080804" cy="108080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835119" y="5275658"/>
            <a:ext cx="1330814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72.80.02.01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5241" y="5174363"/>
            <a:ext cx="2060179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193.54.34.101:8641</a:t>
            </a:r>
          </a:p>
        </p:txBody>
      </p:sp>
      <p:sp>
        <p:nvSpPr>
          <p:cNvPr id="47" name="Cloud Callout 46"/>
          <p:cNvSpPr/>
          <p:nvPr/>
        </p:nvSpPr>
        <p:spPr>
          <a:xfrm>
            <a:off x="6878125" y="4356108"/>
            <a:ext cx="1829907" cy="778515"/>
          </a:xfrm>
          <a:prstGeom prst="cloudCallout">
            <a:avLst>
              <a:gd name="adj1" fmla="val -54791"/>
              <a:gd name="adj2" fmla="val 36079"/>
            </a:avLst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攻击者想要关闭</a:t>
            </a:r>
            <a:r>
              <a:rPr lang="en-US" altLang="zh-CN" sz="1600">
                <a:latin typeface="Comic Sans MS" panose="030F0702030302020204" pitchFamily="66" charset="0"/>
                <a:ea typeface="SimHei" panose="02010609060101010101" pitchFamily="49" charset="-122"/>
              </a:rPr>
              <a:t>TCP</a:t>
            </a:r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连接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708" y="2958692"/>
            <a:ext cx="840671" cy="84067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34209" y="3019588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Server</a:t>
            </a:r>
          </a:p>
          <a:p>
            <a:pPr algn="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84.79.0.1:80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221918" y="2011979"/>
            <a:ext cx="4034624" cy="10076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zh-CN" altLang="en-US" sz="2000">
                <a:latin typeface="Comic Sans MS" panose="030F0702030302020204" pitchFamily="66" charset="0"/>
                <a:ea typeface="SimHei" panose="02010609060101010101" pitchFamily="49" charset="-122"/>
              </a:rPr>
              <a:t>发送</a:t>
            </a:r>
            <a:r>
              <a:rPr lang="en-US" sz="2000">
                <a:latin typeface="Comic Sans MS" panose="030F0702030302020204" pitchFamily="66" charset="0"/>
                <a:ea typeface="SimHei" panose="02010609060101010101" pitchFamily="49" charset="-122"/>
              </a:rPr>
              <a:t>FIN</a:t>
            </a:r>
            <a:r>
              <a:rPr lang="zh-CN" altLang="en-US" sz="2000">
                <a:latin typeface="Comic Sans MS" panose="030F0702030302020204" pitchFamily="66" charset="0"/>
                <a:ea typeface="SimHei" panose="02010609060101010101" pitchFamily="49" charset="-122"/>
              </a:rPr>
              <a:t>包优雅关闭</a:t>
            </a:r>
            <a:r>
              <a:rPr lang="en-US" altLang="zh-CN" sz="2000">
                <a:latin typeface="Comic Sans MS" panose="030F0702030302020204" pitchFamily="66" charset="0"/>
                <a:ea typeface="SimHei" panose="02010609060101010101" pitchFamily="49" charset="-122"/>
              </a:rPr>
              <a:t>TCP</a:t>
            </a:r>
            <a:r>
              <a:rPr lang="zh-CN" altLang="en-US" sz="2000">
                <a:latin typeface="Comic Sans MS" panose="030F0702030302020204" pitchFamily="66" charset="0"/>
                <a:ea typeface="SimHei" panose="02010609060101010101" pitchFamily="49" charset="-122"/>
              </a:rPr>
              <a:t>连接</a:t>
            </a:r>
            <a:r>
              <a:rPr lang="en-US" sz="2000">
                <a:latin typeface="Comic Sans MS" panose="030F0702030302020204" pitchFamily="66" charset="0"/>
                <a:ea typeface="SimHei" panose="02010609060101010101" pitchFamily="49" charset="-122"/>
              </a:rPr>
              <a:t>?</a:t>
            </a:r>
            <a:endParaRPr lang="en-US" sz="1800" dirty="0">
              <a:latin typeface="Comic Sans MS" panose="030F0902030302020204" pitchFamily="66" charset="0"/>
              <a:ea typeface="SimHei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zh-CN" altLang="en-US" sz="2000">
                <a:latin typeface="Comic Sans MS" panose="030F0702030302020204" pitchFamily="66" charset="0"/>
                <a:ea typeface="SimHei" panose="02010609060101010101" pitchFamily="49" charset="-122"/>
              </a:rPr>
              <a:t>发送</a:t>
            </a:r>
            <a:r>
              <a:rPr lang="en-US" sz="2000">
                <a:latin typeface="Comic Sans MS" panose="030F0702030302020204" pitchFamily="66" charset="0"/>
                <a:ea typeface="SimHei" panose="02010609060101010101" pitchFamily="49" charset="-122"/>
              </a:rPr>
              <a:t>RST</a:t>
            </a:r>
            <a:r>
              <a:rPr lang="zh-CN" altLang="en-US" sz="2000">
                <a:latin typeface="Comic Sans MS" panose="030F0702030302020204" pitchFamily="66" charset="0"/>
                <a:ea typeface="SimHei" panose="02010609060101010101" pitchFamily="49" charset="-122"/>
              </a:rPr>
              <a:t>包强制关闭</a:t>
            </a:r>
            <a:r>
              <a:rPr lang="en-US" altLang="zh-CN" sz="2000">
                <a:latin typeface="Comic Sans MS" panose="030F0702030302020204" pitchFamily="66" charset="0"/>
                <a:ea typeface="SimHei" panose="02010609060101010101" pitchFamily="49" charset="-122"/>
              </a:rPr>
              <a:t>TCP</a:t>
            </a:r>
            <a:r>
              <a:rPr lang="zh-CN" altLang="en-US" sz="2000">
                <a:latin typeface="Comic Sans MS" panose="030F0702030302020204" pitchFamily="66" charset="0"/>
                <a:ea typeface="SimHei" panose="02010609060101010101" pitchFamily="49" charset="-122"/>
              </a:rPr>
              <a:t>连接</a:t>
            </a:r>
            <a:r>
              <a:rPr lang="en-US" sz="2000">
                <a:latin typeface="Comic Sans MS" panose="030F0702030302020204" pitchFamily="66" charset="0"/>
                <a:ea typeface="SimHei" panose="02010609060101010101" pitchFamily="49" charset="-122"/>
              </a:rPr>
              <a:t>?</a:t>
            </a:r>
            <a:endParaRPr lang="en-US" sz="20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3310207" y="4684096"/>
            <a:ext cx="2616200" cy="816005"/>
          </a:xfrm>
          <a:custGeom>
            <a:avLst/>
            <a:gdLst>
              <a:gd name="connsiteX0" fmla="*/ 3219938 w 3219938"/>
              <a:gd name="connsiteY0" fmla="*/ 824560 h 1004314"/>
              <a:gd name="connsiteX1" fmla="*/ 1906954 w 3219938"/>
              <a:gd name="connsiteY1" fmla="*/ 66468 h 1004314"/>
              <a:gd name="connsiteX2" fmla="*/ 945661 w 3219938"/>
              <a:gd name="connsiteY2" fmla="*/ 144622 h 1004314"/>
              <a:gd name="connsiteX3" fmla="*/ 0 w 3219938"/>
              <a:gd name="connsiteY3" fmla="*/ 1004314 h 100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9938" h="1004314">
                <a:moveTo>
                  <a:pt x="3219938" y="824560"/>
                </a:moveTo>
                <a:cubicBezTo>
                  <a:pt x="2752969" y="502175"/>
                  <a:pt x="2286000" y="179791"/>
                  <a:pt x="1906954" y="66468"/>
                </a:cubicBezTo>
                <a:cubicBezTo>
                  <a:pt x="1527908" y="-46855"/>
                  <a:pt x="1263487" y="-11686"/>
                  <a:pt x="945661" y="144622"/>
                </a:cubicBezTo>
                <a:cubicBezTo>
                  <a:pt x="627835" y="300930"/>
                  <a:pt x="313917" y="652622"/>
                  <a:pt x="0" y="1004314"/>
                </a:cubicBezTo>
              </a:path>
            </a:pathLst>
          </a:custGeom>
          <a:noFill/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5511476" y="4256159"/>
            <a:ext cx="869287" cy="469163"/>
          </a:xfrm>
          <a:prstGeom prst="wedgeRectCallout">
            <a:avLst>
              <a:gd name="adj1" fmla="val -51528"/>
              <a:gd name="adj2" fmla="val 7888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FIN</a:t>
            </a:r>
          </a:p>
        </p:txBody>
      </p:sp>
      <p:sp>
        <p:nvSpPr>
          <p:cNvPr id="12" name="Freeform 11"/>
          <p:cNvSpPr/>
          <p:nvPr/>
        </p:nvSpPr>
        <p:spPr>
          <a:xfrm rot="21424000">
            <a:off x="3138757" y="3741152"/>
            <a:ext cx="577852" cy="1492250"/>
          </a:xfrm>
          <a:custGeom>
            <a:avLst/>
            <a:gdLst>
              <a:gd name="connsiteX0" fmla="*/ 0 w 711203"/>
              <a:gd name="connsiteY0" fmla="*/ 1836615 h 1836615"/>
              <a:gd name="connsiteX1" fmla="*/ 711200 w 711203"/>
              <a:gd name="connsiteY1" fmla="*/ 969107 h 1836615"/>
              <a:gd name="connsiteX2" fmla="*/ 7816 w 711203"/>
              <a:gd name="connsiteY2" fmla="*/ 0 h 18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203" h="1836615">
                <a:moveTo>
                  <a:pt x="0" y="1836615"/>
                </a:moveTo>
                <a:cubicBezTo>
                  <a:pt x="354948" y="1555912"/>
                  <a:pt x="709897" y="1275209"/>
                  <a:pt x="711200" y="969107"/>
                </a:cubicBezTo>
                <a:cubicBezTo>
                  <a:pt x="712503" y="663005"/>
                  <a:pt x="360159" y="331502"/>
                  <a:pt x="7816" y="0"/>
                </a:cubicBezTo>
              </a:path>
            </a:pathLst>
          </a:custGeom>
          <a:noFill/>
          <a:ln w="76200">
            <a:solidFill>
              <a:schemeClr val="accent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932231" y="4108766"/>
            <a:ext cx="1143296" cy="510744"/>
          </a:xfrm>
          <a:prstGeom prst="wedgeRectCallout">
            <a:avLst>
              <a:gd name="adj1" fmla="val 82687"/>
              <a:gd name="adj2" fmla="val -32078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FIN/ACK</a:t>
            </a:r>
          </a:p>
        </p:txBody>
      </p:sp>
      <p:sp>
        <p:nvSpPr>
          <p:cNvPr id="33" name="Rectangular Callout 32"/>
          <p:cNvSpPr/>
          <p:nvPr/>
        </p:nvSpPr>
        <p:spPr>
          <a:xfrm>
            <a:off x="3278383" y="2746870"/>
            <a:ext cx="869287" cy="469163"/>
          </a:xfrm>
          <a:prstGeom prst="wedgeRectCallout">
            <a:avLst>
              <a:gd name="adj1" fmla="val -51528"/>
              <a:gd name="adj2" fmla="val 78884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???</a:t>
            </a:r>
          </a:p>
        </p:txBody>
      </p:sp>
      <p:sp>
        <p:nvSpPr>
          <p:cNvPr id="34" name="Rectangular Callout 33"/>
          <p:cNvSpPr/>
          <p:nvPr/>
        </p:nvSpPr>
        <p:spPr>
          <a:xfrm>
            <a:off x="5515652" y="3604241"/>
            <a:ext cx="2271582" cy="926107"/>
          </a:xfrm>
          <a:prstGeom prst="wedgeRectCallout">
            <a:avLst>
              <a:gd name="adj1" fmla="val -51528"/>
              <a:gd name="adj2" fmla="val 7888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RST </a:t>
            </a:r>
            <a:r>
              <a:rPr lang="en-US" sz="1600" dirty="0" err="1">
                <a:latin typeface="Comic Sans MS" panose="030F0702030302020204" pitchFamily="66" charset="0"/>
                <a:ea typeface="SimHei" panose="02010609060101010101" pitchFamily="49" charset="-122"/>
              </a:rPr>
              <a:t>seq</a:t>
            </a:r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=? </a:t>
            </a:r>
            <a:r>
              <a:rPr lang="en-US" sz="1600" dirty="0" err="1">
                <a:latin typeface="Comic Sans MS" panose="030F0702030302020204" pitchFamily="66" charset="0"/>
                <a:ea typeface="SimHei" panose="02010609060101010101" pitchFamily="49" charset="-122"/>
              </a:rPr>
              <a:t>ack</a:t>
            </a:r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=?</a:t>
            </a:r>
          </a:p>
          <a:p>
            <a:pPr algn="ctr"/>
            <a:r>
              <a:rPr lang="en-US" sz="1600" dirty="0" err="1">
                <a:latin typeface="Comic Sans MS" panose="030F0702030302020204" pitchFamily="66" charset="0"/>
                <a:ea typeface="SimHei" panose="02010609060101010101" pitchFamily="49" charset="-122"/>
              </a:rPr>
              <a:t>Src</a:t>
            </a:r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: 84.79.0.1:80</a:t>
            </a:r>
          </a:p>
          <a:p>
            <a:pPr algn="ctr"/>
            <a:r>
              <a:rPr lang="en-US" sz="1600" dirty="0" err="1">
                <a:latin typeface="Comic Sans MS" panose="030F0702030302020204" pitchFamily="66" charset="0"/>
                <a:ea typeface="SimHei" panose="02010609060101010101" pitchFamily="49" charset="-122"/>
              </a:rPr>
              <a:t>Dst</a:t>
            </a:r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: 193.54.34.101:?</a:t>
            </a:r>
          </a:p>
        </p:txBody>
      </p:sp>
      <p:sp>
        <p:nvSpPr>
          <p:cNvPr id="35" name="Rectangular Callout 34"/>
          <p:cNvSpPr/>
          <p:nvPr/>
        </p:nvSpPr>
        <p:spPr>
          <a:xfrm>
            <a:off x="1457727" y="4384929"/>
            <a:ext cx="869287" cy="469163"/>
          </a:xfrm>
          <a:prstGeom prst="wedgeRectCallout">
            <a:avLst>
              <a:gd name="adj1" fmla="val 51470"/>
              <a:gd name="adj2" fmla="val 92419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???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586E0-461D-4962-AB43-8137C1252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0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11" grpId="0" animBg="1"/>
      <p:bldP spid="11" grpId="1" animBg="1"/>
      <p:bldP spid="11" grpId="2" animBg="1"/>
      <p:bldP spid="27" grpId="0" animBg="1"/>
      <p:bldP spid="27" grpId="1" animBg="1"/>
      <p:bldP spid="12" grpId="0" animBg="1"/>
      <p:bldP spid="12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TCP序号猜测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TCP连接的安全性与随机初始序号有关 (ISNs)</a:t>
            </a:r>
          </a:p>
          <a:p>
            <a:pPr lvl="1"/>
            <a:r>
              <a:rPr lang="en-US" dirty="0"/>
              <a:t>如果攻击者知道该序号</a:t>
            </a:r>
            <a:r>
              <a:rPr lang="zh-CN" altLang="en-US" dirty="0"/>
              <a:t>，就可以伪造数据包</a:t>
            </a:r>
            <a:endParaRPr lang="en-US" dirty="0"/>
          </a:p>
          <a:p>
            <a:r>
              <a:rPr lang="en-US" dirty="0"/>
              <a:t>问题</a:t>
            </a:r>
            <a:r>
              <a:rPr lang="zh-CN" altLang="en-US" dirty="0"/>
              <a:t>：很多操作系统在</a:t>
            </a:r>
            <a:r>
              <a:rPr lang="en-US" altLang="zh-CN" dirty="0"/>
              <a:t>ISN</a:t>
            </a:r>
            <a:r>
              <a:rPr lang="zh-CN" altLang="en-HK" dirty="0"/>
              <a:t>生成器上</a:t>
            </a:r>
            <a:r>
              <a:rPr lang="zh-CN" altLang="en-US" dirty="0"/>
              <a:t>的设计过于简单</a:t>
            </a:r>
            <a:endParaRPr lang="en-US" dirty="0"/>
          </a:p>
          <a:p>
            <a:pPr lvl="1"/>
            <a:r>
              <a:rPr lang="en-US" dirty="0"/>
              <a:t>用当前时间作为种子</a:t>
            </a:r>
          </a:p>
          <a:p>
            <a:pPr lvl="1"/>
            <a:r>
              <a:rPr lang="en-US" dirty="0"/>
              <a:t>RFC793 –</a:t>
            </a:r>
            <a:r>
              <a:rPr lang="zh-CN" altLang="en-US" dirty="0"/>
              <a:t> </a:t>
            </a:r>
            <a:r>
              <a:rPr lang="en-US" dirty="0"/>
              <a:t>每</a:t>
            </a:r>
            <a:r>
              <a:rPr lang="en-US" altLang="zh-CN" dirty="0"/>
              <a:t>4</a:t>
            </a:r>
            <a:r>
              <a:rPr lang="zh-CN" altLang="en-US" dirty="0"/>
              <a:t>微秒</a:t>
            </a:r>
            <a:r>
              <a:rPr lang="en-US" dirty="0"/>
              <a:t>ISN</a:t>
            </a:r>
            <a:r>
              <a:rPr lang="zh-CN" altLang="en-US" dirty="0"/>
              <a:t>增加</a:t>
            </a:r>
            <a:r>
              <a:rPr lang="en-US" dirty="0"/>
              <a:t>1</a:t>
            </a:r>
          </a:p>
          <a:p>
            <a:pPr lvl="1"/>
            <a:r>
              <a:rPr lang="en-US" dirty="0"/>
              <a:t>Windows NT 4.0 – ISN = </a:t>
            </a:r>
            <a:r>
              <a:rPr lang="en-US" dirty="0" err="1"/>
              <a:t>ms</a:t>
            </a:r>
            <a:r>
              <a:rPr lang="en-US" dirty="0"/>
              <a:t> * 10 % 2^32</a:t>
            </a:r>
          </a:p>
          <a:p>
            <a:r>
              <a:rPr lang="en-US" dirty="0"/>
              <a:t>攻击者可以测量目标的ISN生成器</a:t>
            </a:r>
          </a:p>
          <a:p>
            <a:pPr lvl="1"/>
            <a:r>
              <a:rPr lang="en-US" dirty="0"/>
              <a:t>发送NTP请求</a:t>
            </a:r>
          </a:p>
          <a:p>
            <a:pPr lvl="1"/>
            <a:r>
              <a:rPr lang="en-US" dirty="0"/>
              <a:t>访问HTTP, FTP, echo等服务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36E42-4796-4E95-AF7A-4854388B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16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TCP会话劫持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RST攻击会造成DoS</a:t>
            </a:r>
            <a:r>
              <a:rPr lang="zh-CN" altLang="en-US" dirty="0"/>
              <a:t>，无法篡改数据包</a:t>
            </a:r>
            <a:endParaRPr lang="en-US" dirty="0"/>
          </a:p>
          <a:p>
            <a:r>
              <a:rPr lang="en-US" dirty="0"/>
              <a:t>攻击者可以劫持TCP会话</a:t>
            </a:r>
            <a:r>
              <a:rPr lang="zh-CN" altLang="en-US" dirty="0"/>
              <a:t>：</a:t>
            </a:r>
            <a:endParaRPr lang="en-US" dirty="0"/>
          </a:p>
          <a:p>
            <a:pPr marL="742950" lvl="1" indent="-371475"/>
            <a:r>
              <a:rPr lang="zh-CN" altLang="en-US" dirty="0"/>
              <a:t>静默会话方</a:t>
            </a:r>
            <a:r>
              <a:rPr lang="en-US" dirty="0"/>
              <a:t>A</a:t>
            </a:r>
          </a:p>
          <a:p>
            <a:pPr marL="1017270" lvl="2" indent="-371475"/>
            <a:r>
              <a:rPr lang="zh-CN" altLang="en-US" dirty="0"/>
              <a:t>如果</a:t>
            </a:r>
            <a:r>
              <a:rPr lang="en-US" altLang="zh-CN" dirty="0"/>
              <a:t>A</a:t>
            </a:r>
            <a:r>
              <a:rPr lang="zh-CN" altLang="en-US" dirty="0"/>
              <a:t>发现连接问题可能向</a:t>
            </a:r>
            <a:r>
              <a:rPr lang="en-US" altLang="zh-CN" dirty="0"/>
              <a:t>B</a:t>
            </a:r>
            <a:r>
              <a:rPr lang="zh-CN" altLang="en-US" dirty="0"/>
              <a:t>发送</a:t>
            </a:r>
            <a:r>
              <a:rPr lang="en-US" dirty="0"/>
              <a:t> RST</a:t>
            </a:r>
            <a:r>
              <a:rPr lang="zh-CN" altLang="en-US" dirty="0"/>
              <a:t>消息</a:t>
            </a:r>
            <a:endParaRPr lang="en-US" dirty="0"/>
          </a:p>
          <a:p>
            <a:pPr marL="742950" lvl="1" indent="-371475"/>
            <a:r>
              <a:rPr lang="zh-CN" altLang="en-US" dirty="0"/>
              <a:t>向另一方</a:t>
            </a:r>
            <a:r>
              <a:rPr lang="en-US" altLang="zh-CN" dirty="0"/>
              <a:t>B</a:t>
            </a:r>
            <a:r>
              <a:rPr lang="zh-CN" altLang="en-US" dirty="0"/>
              <a:t>发送伪造数据包</a:t>
            </a: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60874-FC69-4DFA-911B-B13B21E81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29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ular Callout 33"/>
          <p:cNvSpPr/>
          <p:nvPr/>
        </p:nvSpPr>
        <p:spPr>
          <a:xfrm>
            <a:off x="5363269" y="3805952"/>
            <a:ext cx="2290908" cy="419075"/>
          </a:xfrm>
          <a:prstGeom prst="wedgeRectCallout">
            <a:avLst>
              <a:gd name="adj1" fmla="val -50898"/>
              <a:gd name="adj2" fmla="val 10784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确保主机被静默（</a:t>
            </a:r>
            <a:r>
              <a:rPr lang="en-US" altLang="zh-CN" sz="1600">
                <a:latin typeface="Comic Sans MS" panose="030F0702030302020204" pitchFamily="66" charset="0"/>
                <a:ea typeface="SimHei" panose="02010609060101010101" pitchFamily="49" charset="-122"/>
              </a:rPr>
              <a:t>DoS</a:t>
            </a:r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）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3026370" y="3264438"/>
            <a:ext cx="1072955" cy="926107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3161849" y="4371665"/>
            <a:ext cx="930657" cy="818603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rsh会话劫持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4864122" y="4375798"/>
            <a:ext cx="1289091" cy="751362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loud 8"/>
          <p:cNvSpPr/>
          <p:nvPr/>
        </p:nvSpPr>
        <p:spPr>
          <a:xfrm>
            <a:off x="3539215" y="3768477"/>
            <a:ext cx="1757320" cy="87621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互联网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037" y="4518086"/>
            <a:ext cx="822465" cy="822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938" y="4487321"/>
            <a:ext cx="1080804" cy="108080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909736" y="4966474"/>
            <a:ext cx="1330814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72.80.02.01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15931" y="4678895"/>
            <a:ext cx="1492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可信主机</a:t>
            </a:r>
            <a:endParaRPr lang="en-US" altLang="zh-CN" sz="160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 algn="r"/>
            <a:r>
              <a:rPr 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193.54.34.101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25" y="2649508"/>
            <a:ext cx="840671" cy="84067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99822" y="2710404"/>
            <a:ext cx="1476686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服务器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 algn="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84.79.0.1:514</a:t>
            </a:r>
          </a:p>
        </p:txBody>
      </p:sp>
      <p:sp>
        <p:nvSpPr>
          <p:cNvPr id="46" name="Freeform 45"/>
          <p:cNvSpPr/>
          <p:nvPr/>
        </p:nvSpPr>
        <p:spPr>
          <a:xfrm>
            <a:off x="3242502" y="4352313"/>
            <a:ext cx="2739472" cy="816005"/>
          </a:xfrm>
          <a:custGeom>
            <a:avLst/>
            <a:gdLst>
              <a:gd name="connsiteX0" fmla="*/ 3219938 w 3219938"/>
              <a:gd name="connsiteY0" fmla="*/ 824560 h 1004314"/>
              <a:gd name="connsiteX1" fmla="*/ 1906954 w 3219938"/>
              <a:gd name="connsiteY1" fmla="*/ 66468 h 1004314"/>
              <a:gd name="connsiteX2" fmla="*/ 945661 w 3219938"/>
              <a:gd name="connsiteY2" fmla="*/ 144622 h 1004314"/>
              <a:gd name="connsiteX3" fmla="*/ 0 w 3219938"/>
              <a:gd name="connsiteY3" fmla="*/ 1004314 h 100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9938" h="1004314">
                <a:moveTo>
                  <a:pt x="3219938" y="824560"/>
                </a:moveTo>
                <a:cubicBezTo>
                  <a:pt x="2752969" y="502175"/>
                  <a:pt x="2286000" y="179791"/>
                  <a:pt x="1906954" y="66468"/>
                </a:cubicBezTo>
                <a:cubicBezTo>
                  <a:pt x="1527908" y="-46855"/>
                  <a:pt x="1263487" y="-11686"/>
                  <a:pt x="945661" y="144622"/>
                </a:cubicBezTo>
                <a:cubicBezTo>
                  <a:pt x="627835" y="300930"/>
                  <a:pt x="313917" y="652622"/>
                  <a:pt x="0" y="1004314"/>
                </a:cubicBezTo>
              </a:path>
            </a:pathLst>
          </a:custGeom>
          <a:noFill/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5" name="Multiply 4"/>
          <p:cNvSpPr/>
          <p:nvPr/>
        </p:nvSpPr>
        <p:spPr>
          <a:xfrm>
            <a:off x="2265954" y="4460429"/>
            <a:ext cx="1107697" cy="1107697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3861268" y="1680490"/>
            <a:ext cx="5864899" cy="22290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Remote </a:t>
            </a:r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shell (</a:t>
            </a:r>
            <a:r>
              <a:rPr lang="en-US" sz="1600" err="1">
                <a:latin typeface="Comic Sans MS" panose="030F0702030302020204" pitchFamily="66" charset="0"/>
                <a:ea typeface="SimHei" panose="02010609060101010101" pitchFamily="49" charset="-122"/>
              </a:rPr>
              <a:t>rsh</a:t>
            </a:r>
            <a:r>
              <a:rPr 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)</a:t>
            </a:r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允许信任列表主机直接访问服务器</a:t>
            </a:r>
            <a:r>
              <a:rPr lang="en-US" altLang="zh-CN" sz="1600">
                <a:latin typeface="Comic Sans MS" panose="030F0702030302020204" pitchFamily="66" charset="0"/>
                <a:ea typeface="SimHei" panose="02010609060101010101" pitchFamily="49" charset="-122"/>
              </a:rPr>
              <a:t>Shell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攻击目标：伪造源于可信主机的</a:t>
            </a:r>
            <a:r>
              <a:rPr 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TCP</a:t>
            </a:r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访问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219724" y="3431967"/>
            <a:ext cx="2774950" cy="1587500"/>
          </a:xfrm>
          <a:custGeom>
            <a:avLst/>
            <a:gdLst>
              <a:gd name="connsiteX0" fmla="*/ 3415323 w 3415323"/>
              <a:gd name="connsiteY0" fmla="*/ 1953846 h 1953846"/>
              <a:gd name="connsiteX1" fmla="*/ 1312985 w 3415323"/>
              <a:gd name="connsiteY1" fmla="*/ 1008184 h 1953846"/>
              <a:gd name="connsiteX2" fmla="*/ 0 w 3415323"/>
              <a:gd name="connsiteY2" fmla="*/ 0 h 1953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323" h="1953846">
                <a:moveTo>
                  <a:pt x="3415323" y="1953846"/>
                </a:moveTo>
                <a:cubicBezTo>
                  <a:pt x="2648764" y="1643835"/>
                  <a:pt x="1882205" y="1333825"/>
                  <a:pt x="1312985" y="1008184"/>
                </a:cubicBezTo>
                <a:cubicBezTo>
                  <a:pt x="743764" y="682543"/>
                  <a:pt x="371882" y="341271"/>
                  <a:pt x="0" y="0"/>
                </a:cubicBezTo>
              </a:path>
            </a:pathLst>
          </a:custGeom>
          <a:noFill/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49" name="Freeform 48"/>
          <p:cNvSpPr/>
          <p:nvPr/>
        </p:nvSpPr>
        <p:spPr>
          <a:xfrm>
            <a:off x="2965841" y="3602985"/>
            <a:ext cx="3028833" cy="1557810"/>
          </a:xfrm>
          <a:custGeom>
            <a:avLst/>
            <a:gdLst>
              <a:gd name="connsiteX0" fmla="*/ 3415323 w 3415323"/>
              <a:gd name="connsiteY0" fmla="*/ 1953846 h 1953846"/>
              <a:gd name="connsiteX1" fmla="*/ 1312985 w 3415323"/>
              <a:gd name="connsiteY1" fmla="*/ 1008184 h 1953846"/>
              <a:gd name="connsiteX2" fmla="*/ 0 w 3415323"/>
              <a:gd name="connsiteY2" fmla="*/ 0 h 1953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323" h="1953846">
                <a:moveTo>
                  <a:pt x="3415323" y="1953846"/>
                </a:moveTo>
                <a:cubicBezTo>
                  <a:pt x="2648764" y="1643835"/>
                  <a:pt x="1882205" y="1333825"/>
                  <a:pt x="1312985" y="1008184"/>
                </a:cubicBezTo>
                <a:cubicBezTo>
                  <a:pt x="743764" y="682543"/>
                  <a:pt x="371882" y="341271"/>
                  <a:pt x="0" y="0"/>
                </a:cubicBezTo>
              </a:path>
            </a:pathLst>
          </a:custGeom>
          <a:noFill/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3396429" y="3133516"/>
            <a:ext cx="2585545" cy="1731663"/>
          </a:xfrm>
          <a:custGeom>
            <a:avLst/>
            <a:gdLst>
              <a:gd name="connsiteX0" fmla="*/ 3415323 w 3415323"/>
              <a:gd name="connsiteY0" fmla="*/ 1953846 h 1953846"/>
              <a:gd name="connsiteX1" fmla="*/ 1312985 w 3415323"/>
              <a:gd name="connsiteY1" fmla="*/ 1008184 h 1953846"/>
              <a:gd name="connsiteX2" fmla="*/ 0 w 3415323"/>
              <a:gd name="connsiteY2" fmla="*/ 0 h 1953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323" h="1953846">
                <a:moveTo>
                  <a:pt x="3415323" y="1953846"/>
                </a:moveTo>
                <a:cubicBezTo>
                  <a:pt x="2648764" y="1643835"/>
                  <a:pt x="1882205" y="1333825"/>
                  <a:pt x="1312985" y="1008184"/>
                </a:cubicBezTo>
                <a:cubicBezTo>
                  <a:pt x="743764" y="682543"/>
                  <a:pt x="371882" y="341271"/>
                  <a:pt x="0" y="0"/>
                </a:cubicBezTo>
              </a:path>
            </a:pathLst>
          </a:custGeom>
          <a:noFill/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51" name="Rectangular Callout 50"/>
          <p:cNvSpPr/>
          <p:nvPr/>
        </p:nvSpPr>
        <p:spPr>
          <a:xfrm>
            <a:off x="5270497" y="3368590"/>
            <a:ext cx="2638938" cy="638517"/>
          </a:xfrm>
          <a:prstGeom prst="wedgeRectCallout">
            <a:avLst>
              <a:gd name="adj1" fmla="val -50898"/>
              <a:gd name="adj2" fmla="val 10784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正常</a:t>
            </a:r>
            <a:r>
              <a:rPr lang="en-US" altLang="zh-CN" sz="1600">
                <a:latin typeface="Comic Sans MS" panose="030F0702030302020204" pitchFamily="66" charset="0"/>
                <a:ea typeface="SimHei" panose="02010609060101010101" pitchFamily="49" charset="-122"/>
              </a:rPr>
              <a:t>TCP</a:t>
            </a:r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访问（</a:t>
            </a:r>
            <a:r>
              <a:rPr lang="en-US" altLang="zh-CN" sz="1600">
                <a:latin typeface="Comic Sans MS" panose="030F0702030302020204" pitchFamily="66" charset="0"/>
                <a:ea typeface="SimHei" panose="02010609060101010101" pitchFamily="49" charset="-122"/>
              </a:rPr>
              <a:t>HTTP</a:t>
            </a:r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等），观察服务器</a:t>
            </a:r>
            <a:r>
              <a:rPr lang="en-US" altLang="zh-CN" sz="1600">
                <a:latin typeface="Comic Sans MS" panose="030F0702030302020204" pitchFamily="66" charset="0"/>
                <a:ea typeface="SimHei" panose="02010609060101010101" pitchFamily="49" charset="-122"/>
              </a:rPr>
              <a:t>TCP ISN</a:t>
            </a:r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规律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48" name="Rectangular Callout 47"/>
          <p:cNvSpPr/>
          <p:nvPr/>
        </p:nvSpPr>
        <p:spPr>
          <a:xfrm>
            <a:off x="5593247" y="3031119"/>
            <a:ext cx="2638937" cy="1181927"/>
          </a:xfrm>
          <a:prstGeom prst="wedgeRectCallout">
            <a:avLst>
              <a:gd name="adj1" fmla="val -51528"/>
              <a:gd name="adj2" fmla="val 7888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SYN </a:t>
            </a:r>
            <a:r>
              <a:rPr lang="en-US" sz="1600" dirty="0" err="1">
                <a:latin typeface="Comic Sans MS" panose="030F0702030302020204" pitchFamily="66" charset="0"/>
                <a:ea typeface="SimHei" panose="02010609060101010101" pitchFamily="49" charset="-122"/>
              </a:rPr>
              <a:t>seq</a:t>
            </a:r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=1 </a:t>
            </a:r>
            <a:r>
              <a:rPr lang="en-US" sz="1600" dirty="0" err="1">
                <a:latin typeface="Comic Sans MS" panose="030F0702030302020204" pitchFamily="66" charset="0"/>
                <a:ea typeface="SimHei" panose="02010609060101010101" pitchFamily="49" charset="-122"/>
              </a:rPr>
              <a:t>ack</a:t>
            </a:r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=0</a:t>
            </a:r>
          </a:p>
          <a:p>
            <a:pPr algn="ctr"/>
            <a:r>
              <a:rPr lang="en-US" sz="1600" dirty="0" err="1">
                <a:latin typeface="Comic Sans MS" panose="030F0702030302020204" pitchFamily="66" charset="0"/>
                <a:ea typeface="SimHei" panose="02010609060101010101" pitchFamily="49" charset="-122"/>
              </a:rPr>
              <a:t>Src</a:t>
            </a:r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: 193.54.34.101:666</a:t>
            </a:r>
          </a:p>
          <a:p>
            <a:pPr algn="ctr"/>
            <a:r>
              <a:rPr lang="en-US" sz="1600" dirty="0" err="1">
                <a:latin typeface="Comic Sans MS" panose="030F0702030302020204" pitchFamily="66" charset="0"/>
                <a:ea typeface="SimHei" panose="02010609060101010101" pitchFamily="49" charset="-122"/>
              </a:rPr>
              <a:t>Dst</a:t>
            </a:r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: 193.54.34.101:514</a:t>
            </a:r>
          </a:p>
        </p:txBody>
      </p:sp>
      <p:sp>
        <p:nvSpPr>
          <p:cNvPr id="52" name="Rectangular Callout 51"/>
          <p:cNvSpPr/>
          <p:nvPr/>
        </p:nvSpPr>
        <p:spPr>
          <a:xfrm>
            <a:off x="1347787" y="3557482"/>
            <a:ext cx="1404951" cy="740415"/>
          </a:xfrm>
          <a:prstGeom prst="wedgeRectCallout">
            <a:avLst>
              <a:gd name="adj1" fmla="val 93103"/>
              <a:gd name="adj2" fmla="val -6879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SYN/ACK</a:t>
            </a:r>
          </a:p>
        </p:txBody>
      </p:sp>
      <p:sp>
        <p:nvSpPr>
          <p:cNvPr id="10" name="Freeform 9"/>
          <p:cNvSpPr/>
          <p:nvPr/>
        </p:nvSpPr>
        <p:spPr>
          <a:xfrm>
            <a:off x="2972074" y="3514517"/>
            <a:ext cx="819110" cy="1631950"/>
          </a:xfrm>
          <a:custGeom>
            <a:avLst/>
            <a:gdLst>
              <a:gd name="connsiteX0" fmla="*/ 0 w 1008135"/>
              <a:gd name="connsiteY0" fmla="*/ 0 h 2008554"/>
              <a:gd name="connsiteX1" fmla="*/ 1000370 w 1008135"/>
              <a:gd name="connsiteY1" fmla="*/ 914400 h 2008554"/>
              <a:gd name="connsiteX2" fmla="*/ 382954 w 1008135"/>
              <a:gd name="connsiteY2" fmla="*/ 2008554 h 200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8135" h="2008554">
                <a:moveTo>
                  <a:pt x="0" y="0"/>
                </a:moveTo>
                <a:cubicBezTo>
                  <a:pt x="468272" y="289820"/>
                  <a:pt x="936544" y="579641"/>
                  <a:pt x="1000370" y="914400"/>
                </a:cubicBezTo>
                <a:cubicBezTo>
                  <a:pt x="1064196" y="1249159"/>
                  <a:pt x="723575" y="1628856"/>
                  <a:pt x="382954" y="2008554"/>
                </a:cubicBezTo>
              </a:path>
            </a:pathLst>
          </a:custGeom>
          <a:noFill/>
          <a:ln w="76200">
            <a:solidFill>
              <a:schemeClr val="accent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53" name="Rectangular Callout 52"/>
          <p:cNvSpPr/>
          <p:nvPr/>
        </p:nvSpPr>
        <p:spPr>
          <a:xfrm>
            <a:off x="5590268" y="3308363"/>
            <a:ext cx="2385901" cy="926107"/>
          </a:xfrm>
          <a:prstGeom prst="wedgeRectCallout">
            <a:avLst>
              <a:gd name="adj1" fmla="val -51528"/>
              <a:gd name="adj2" fmla="val 7888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ACK </a:t>
            </a:r>
            <a:r>
              <a:rPr lang="en-US" sz="1600" dirty="0" err="1">
                <a:latin typeface="Comic Sans MS" panose="030F0702030302020204" pitchFamily="66" charset="0"/>
                <a:ea typeface="SimHei" panose="02010609060101010101" pitchFamily="49" charset="-122"/>
              </a:rPr>
              <a:t>seq</a:t>
            </a:r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=2 </a:t>
            </a:r>
            <a:r>
              <a:rPr lang="en-US" sz="1600" dirty="0" err="1">
                <a:latin typeface="Comic Sans MS" panose="030F0702030302020204" pitchFamily="66" charset="0"/>
                <a:ea typeface="SimHei" panose="02010609060101010101" pitchFamily="49" charset="-122"/>
              </a:rPr>
              <a:t>ack</a:t>
            </a:r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=guess</a:t>
            </a:r>
          </a:p>
          <a:p>
            <a:pPr algn="ctr"/>
            <a:r>
              <a:rPr lang="en-US" sz="1600" dirty="0" err="1">
                <a:latin typeface="Comic Sans MS" panose="030F0702030302020204" pitchFamily="66" charset="0"/>
                <a:ea typeface="SimHei" panose="02010609060101010101" pitchFamily="49" charset="-122"/>
              </a:rPr>
              <a:t>Src</a:t>
            </a:r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: 193.54.34.101:666</a:t>
            </a:r>
          </a:p>
          <a:p>
            <a:pPr algn="ctr"/>
            <a:r>
              <a:rPr lang="en-US" sz="1600" dirty="0" err="1">
                <a:latin typeface="Comic Sans MS" panose="030F0702030302020204" pitchFamily="66" charset="0"/>
                <a:ea typeface="SimHei" panose="02010609060101010101" pitchFamily="49" charset="-122"/>
              </a:rPr>
              <a:t>Dst</a:t>
            </a:r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: 193.54.34.101:514</a:t>
            </a:r>
          </a:p>
        </p:txBody>
      </p:sp>
      <p:sp>
        <p:nvSpPr>
          <p:cNvPr id="54" name="Rectangular Callout 53"/>
          <p:cNvSpPr/>
          <p:nvPr/>
        </p:nvSpPr>
        <p:spPr>
          <a:xfrm>
            <a:off x="1960849" y="3670082"/>
            <a:ext cx="885572" cy="655405"/>
          </a:xfrm>
          <a:prstGeom prst="wedgeRectCallout">
            <a:avLst>
              <a:gd name="adj1" fmla="val 98839"/>
              <a:gd name="adj2" fmla="val -29163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ACK</a:t>
            </a:r>
          </a:p>
        </p:txBody>
      </p:sp>
      <p:sp>
        <p:nvSpPr>
          <p:cNvPr id="55" name="Rectangular Callout 54"/>
          <p:cNvSpPr/>
          <p:nvPr/>
        </p:nvSpPr>
        <p:spPr>
          <a:xfrm>
            <a:off x="4864122" y="2627093"/>
            <a:ext cx="2290907" cy="412133"/>
          </a:xfrm>
          <a:prstGeom prst="wedgeRectCallout">
            <a:avLst>
              <a:gd name="adj1" fmla="val -91008"/>
              <a:gd name="adj2" fmla="val 136763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登录成功，创建账户。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D07915-BCD0-46A9-A9A7-40883E14B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9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4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46" grpId="0" animBg="1"/>
      <p:bldP spid="46" grpId="1" animBg="1"/>
      <p:bldP spid="5" grpId="0" animBg="1"/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48" grpId="0" animBg="1"/>
      <p:bldP spid="48" grpId="1" animBg="1"/>
      <p:bldP spid="52" grpId="0" animBg="1"/>
      <p:bldP spid="52" grpId="1" animBg="1"/>
      <p:bldP spid="10" grpId="0" animBg="1"/>
      <p:bldP spid="10" grpId="1" animBg="1"/>
      <p:bldP spid="10" grpId="2" animBg="1"/>
      <p:bldP spid="10" grpId="3" animBg="1"/>
      <p:bldP spid="53" grpId="0" animBg="1"/>
      <p:bldP spid="53" grpId="1" animBg="1"/>
      <p:bldP spid="54" grpId="0" animBg="1"/>
      <p:bldP spid="54" grpId="1" animBg="1"/>
      <p:bldP spid="5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TCP</a:t>
            </a:r>
            <a:r>
              <a:rPr lang="zh-CN" altLang="en-US"/>
              <a:t>的安全性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现在的操作系统一般随机选择 ISN</a:t>
            </a:r>
            <a:r>
              <a:rPr lang="zh-CN" altLang="en-US" dirty="0"/>
              <a:t>，</a:t>
            </a:r>
            <a:r>
              <a:rPr lang="en-US" dirty="0"/>
              <a:t>大大增加了猜测难度和off-path会话劫持的难度</a:t>
            </a:r>
            <a:r>
              <a:rPr lang="zh-CN" altLang="en-US" dirty="0"/>
              <a:t>。</a:t>
            </a:r>
            <a:endParaRPr lang="en-US" dirty="0"/>
          </a:p>
          <a:p>
            <a:r>
              <a:rPr lang="en-US" dirty="0"/>
              <a:t>TCP是否安全</a:t>
            </a:r>
            <a:r>
              <a:rPr lang="zh-CN" altLang="en-US" dirty="0"/>
              <a:t>？</a:t>
            </a:r>
            <a:endParaRPr lang="en-US" dirty="0"/>
          </a:p>
          <a:p>
            <a:pPr lvl="1"/>
            <a:r>
              <a:rPr lang="en-US" dirty="0"/>
              <a:t>On-path攻击者可以看到所有的信息</a:t>
            </a:r>
            <a:r>
              <a:rPr lang="zh-CN" altLang="en-US" dirty="0"/>
              <a:t>，不需要猜测</a:t>
            </a:r>
            <a:r>
              <a:rPr lang="en-US" altLang="zh-CN" dirty="0"/>
              <a:t>ISN</a:t>
            </a:r>
            <a:endParaRPr lang="en-US" dirty="0"/>
          </a:p>
          <a:p>
            <a:pPr lvl="1"/>
            <a:r>
              <a:rPr lang="en-US" dirty="0"/>
              <a:t>可以任意丢袭</a:t>
            </a:r>
            <a:r>
              <a:rPr lang="zh-CN" altLang="en-US" dirty="0"/>
              <a:t>、篡改、插入数据包</a:t>
            </a:r>
            <a:endParaRPr lang="en-US" dirty="0"/>
          </a:p>
          <a:p>
            <a:r>
              <a:rPr lang="en-US" dirty="0"/>
              <a:t>如何增强安全性</a:t>
            </a:r>
            <a:r>
              <a:rPr lang="zh-CN" altLang="en-US" dirty="0"/>
              <a:t>？</a:t>
            </a:r>
            <a:endParaRPr lang="en-HK" altLang="zh-CN" dirty="0"/>
          </a:p>
          <a:p>
            <a:pPr lvl="1"/>
            <a:r>
              <a:rPr lang="en-US" dirty="0"/>
              <a:t>IPSEC</a:t>
            </a:r>
            <a:r>
              <a:rPr lang="zh-CN" altLang="en-US" dirty="0"/>
              <a:t>、</a:t>
            </a:r>
            <a:r>
              <a:rPr lang="en-US" dirty="0"/>
              <a:t>TLS等机制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FA2A5A-EA89-4CB7-B4E8-C3E08C141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0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E127-00CF-4E96-9CFA-672EE96C5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小节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7EE960-6F3B-4DB2-B333-C21F73349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37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52190-EFEC-4570-9898-5A1C88D6CF6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局域网实现数据窃听的方式有哪些？</a:t>
            </a:r>
            <a:endParaRPr lang="en-HK" altLang="zh-CN" dirty="0"/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ARP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DHCP</a:t>
            </a:r>
          </a:p>
          <a:p>
            <a:r>
              <a:rPr lang="zh-CN" altLang="en-US" dirty="0"/>
              <a:t>为什么</a:t>
            </a:r>
            <a:r>
              <a:rPr lang="en-US" altLang="zh-CN" dirty="0"/>
              <a:t>TCP</a:t>
            </a:r>
            <a:r>
              <a:rPr lang="zh-CN" altLang="en-US" dirty="0"/>
              <a:t>比</a:t>
            </a:r>
            <a:r>
              <a:rPr lang="en-US" altLang="zh-CN" dirty="0"/>
              <a:t>UDP</a:t>
            </a:r>
            <a:r>
              <a:rPr lang="zh-CN" altLang="en-US" dirty="0"/>
              <a:t>更安全？</a:t>
            </a:r>
            <a:endParaRPr lang="en-HK" altLang="zh-CN" dirty="0"/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TCP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序号的作用</a:t>
            </a:r>
            <a:endParaRPr lang="en-HK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HK" dirty="0">
                <a:solidFill>
                  <a:schemeClr val="tx1"/>
                </a:solidFill>
              </a:rPr>
              <a:t>为什么</a:t>
            </a:r>
            <a:r>
              <a:rPr lang="en-US" altLang="zh-CN" dirty="0">
                <a:solidFill>
                  <a:schemeClr val="tx1"/>
                </a:solidFill>
              </a:rPr>
              <a:t>on-path</a:t>
            </a:r>
            <a:r>
              <a:rPr lang="zh-CN" altLang="en-US" dirty="0">
                <a:solidFill>
                  <a:schemeClr val="tx1"/>
                </a:solidFill>
              </a:rPr>
              <a:t>攻击比</a:t>
            </a:r>
            <a:r>
              <a:rPr lang="en-US" altLang="zh-CN" dirty="0">
                <a:solidFill>
                  <a:schemeClr val="tx1"/>
                </a:solidFill>
              </a:rPr>
              <a:t>off-path</a:t>
            </a:r>
            <a:r>
              <a:rPr lang="zh-CN" altLang="en-US" dirty="0">
                <a:solidFill>
                  <a:schemeClr val="tx1"/>
                </a:solidFill>
              </a:rPr>
              <a:t>攻击更容易？</a:t>
            </a:r>
            <a:endParaRPr lang="en-HK" altLang="zh-CN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886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拒绝服务攻击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攻击原理</a:t>
            </a:r>
            <a:endParaRPr lang="en-US" dirty="0"/>
          </a:p>
          <a:p>
            <a:r>
              <a:rPr lang="en-US"/>
              <a:t>SYN洪水攻击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4865E-C988-407D-B07E-E2509363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98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495" y="4729868"/>
            <a:ext cx="840671" cy="84067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487" y="4843038"/>
            <a:ext cx="840671" cy="84067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932439" y="5445051"/>
            <a:ext cx="153262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715787" y="5436031"/>
            <a:ext cx="153262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攻击模型</a:t>
            </a:r>
          </a:p>
        </p:txBody>
      </p:sp>
      <p:sp>
        <p:nvSpPr>
          <p:cNvPr id="9" name="Cloud 8"/>
          <p:cNvSpPr/>
          <p:nvPr/>
        </p:nvSpPr>
        <p:spPr>
          <a:xfrm>
            <a:off x="4153301" y="4950119"/>
            <a:ext cx="1757320" cy="87621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互联网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543" y="4788913"/>
            <a:ext cx="1080804" cy="108080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470221" y="4902880"/>
            <a:ext cx="1144865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25" b="1">
                <a:latin typeface="Comic Sans MS" panose="030F0702030302020204" pitchFamily="66" charset="0"/>
                <a:ea typeface="SimHei" panose="02010609060101010101" pitchFamily="49" charset="-122"/>
              </a:rPr>
              <a:t>服务器</a:t>
            </a:r>
            <a:endParaRPr lang="en-US" sz="1625" b="1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r>
              <a:rPr lang="en-US" sz="1625" dirty="0">
                <a:latin typeface="Comic Sans MS" panose="030F0702030302020204" pitchFamily="66" charset="0"/>
                <a:ea typeface="SimHei" panose="02010609060101010101" pitchFamily="49" charset="-122"/>
              </a:rPr>
              <a:t>128.91.0.*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4301" y="5282261"/>
            <a:ext cx="1539204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25" dirty="0">
                <a:latin typeface="Comic Sans MS" panose="030F0702030302020204" pitchFamily="66" charset="0"/>
                <a:ea typeface="SimHei" panose="02010609060101010101" pitchFamily="49" charset="-122"/>
              </a:rPr>
              <a:t>192.168.0.255</a:t>
            </a:r>
          </a:p>
        </p:txBody>
      </p:sp>
      <p:sp>
        <p:nvSpPr>
          <p:cNvPr id="47" name="Cloud Callout 46"/>
          <p:cNvSpPr/>
          <p:nvPr/>
        </p:nvSpPr>
        <p:spPr>
          <a:xfrm>
            <a:off x="536046" y="3434548"/>
            <a:ext cx="2566154" cy="1295320"/>
          </a:xfrm>
          <a:prstGeom prst="cloudCallout">
            <a:avLst>
              <a:gd name="adj1" fmla="val 12887"/>
              <a:gd name="adj2" fmla="val 76572"/>
            </a:avLst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Comic Sans MS" panose="030F0702030302020204" pitchFamily="66" charset="0"/>
                <a:ea typeface="SimHei" panose="02010609060101010101" pitchFamily="49" charset="-122"/>
              </a:rPr>
              <a:t>攻击者想要使目标服务器无法访问</a:t>
            </a:r>
            <a:endParaRPr lang="en-US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990600" y="1754157"/>
            <a:ext cx="6003323" cy="14297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zh-CN" alt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互联网上的旁路攻击者</a:t>
            </a:r>
            <a:endParaRPr lang="en-US" sz="2275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>
              <a:buFont typeface="Wingdings" pitchFamily="2" charset="2"/>
              <a:buChar char="§"/>
            </a:pPr>
            <a:r>
              <a:rPr lang="zh-CN" alt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攻击者可以发送任意数据包</a:t>
            </a:r>
            <a:endParaRPr lang="en-US" altLang="zh-CN" sz="2275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>
              <a:buFont typeface="Wingdings" pitchFamily="2" charset="2"/>
              <a:buChar char="§"/>
            </a:pPr>
            <a:r>
              <a:rPr lang="zh-CN" alt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降低目标主机的服务能力</a:t>
            </a:r>
            <a:endParaRPr lang="en-US" sz="2275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771" y="4950119"/>
            <a:ext cx="840671" cy="84067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BF2238-15C8-4AB8-AE0B-85B429E54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6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攻击模型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2396133" y="4210083"/>
            <a:ext cx="1800797" cy="426012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140314" y="4716216"/>
            <a:ext cx="992665" cy="1107694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4293798" y="4677501"/>
            <a:ext cx="1802326" cy="840989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473134" y="3501579"/>
            <a:ext cx="0" cy="1214638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465059" y="2492938"/>
            <a:ext cx="0" cy="942062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080" y="3193674"/>
            <a:ext cx="748109" cy="4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008271" y="4405534"/>
            <a:ext cx="929726" cy="391463"/>
            <a:chOff x="5026555" y="2142115"/>
            <a:chExt cx="889794" cy="374650"/>
          </a:xfrm>
        </p:grpSpPr>
        <p:sp>
          <p:nvSpPr>
            <p:cNvPr id="7" name="Parallelogram 6"/>
            <p:cNvSpPr/>
            <p:nvPr/>
          </p:nvSpPr>
          <p:spPr>
            <a:xfrm>
              <a:off x="5082067" y="2158782"/>
              <a:ext cx="763313" cy="187325"/>
            </a:xfrm>
            <a:prstGeom prst="parallelogram">
              <a:avLst>
                <a:gd name="adj" fmla="val 10381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omic Sans MS" panose="030F0702030302020204" pitchFamily="66" charset="0"/>
              </a:endParaRPr>
            </a:p>
          </p:txBody>
        </p:sp>
        <p:pic>
          <p:nvPicPr>
            <p:cNvPr id="8" name="Picture 3" descr="C:\Users\t0ph3r\Documents\CS 4700\assets\cisco-switch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6555" y="2142115"/>
              <a:ext cx="889794" cy="37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loud 8"/>
          <p:cNvSpPr/>
          <p:nvPr/>
        </p:nvSpPr>
        <p:spPr>
          <a:xfrm>
            <a:off x="3594475" y="1782255"/>
            <a:ext cx="1757320" cy="87621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互联网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434" y="5107257"/>
            <a:ext cx="822465" cy="822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448" y="3510624"/>
            <a:ext cx="822465" cy="822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335" y="5076492"/>
            <a:ext cx="1080804" cy="108080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839115" y="3005896"/>
            <a:ext cx="2010487" cy="842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路由器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r>
              <a:rPr lang="en-US" sz="1600" dirty="0">
                <a:latin typeface="Comic Sans MS" panose="030F0702030302020204" pitchFamily="66" charset="0"/>
              </a:rPr>
              <a:t>192.168.0.1</a:t>
            </a:r>
          </a:p>
          <a:p>
            <a:r>
              <a:rPr lang="en-US" sz="1600" dirty="0">
                <a:latin typeface="Comic Sans MS" panose="030F0702030302020204" pitchFamily="66" charset="0"/>
              </a:rPr>
              <a:t>00:AA:BB:CC</a:t>
            </a:r>
            <a:r>
              <a:rPr lang="en-US" sz="1600" dirty="0">
                <a:latin typeface="Comic Sans MS" panose="030F0702030302020204" pitchFamily="66" charset="0"/>
                <a:sym typeface="Wingdings" panose="05000000000000000000" pitchFamily="2" charset="2"/>
              </a:rPr>
              <a:t>:00:11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37997" y="4108897"/>
            <a:ext cx="1952779" cy="842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交换机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r>
              <a:rPr lang="en-US" sz="1600" dirty="0">
                <a:latin typeface="Comic Sans MS" panose="030F0702030302020204" pitchFamily="66" charset="0"/>
              </a:rPr>
              <a:t>192.168.0.2</a:t>
            </a:r>
          </a:p>
          <a:p>
            <a:r>
              <a:rPr lang="en-US" sz="1600" dirty="0">
                <a:latin typeface="Comic Sans MS" panose="030F0702030302020204" pitchFamily="66" charset="0"/>
              </a:rPr>
              <a:t>00:11:22:33</a:t>
            </a:r>
            <a:r>
              <a:rPr lang="en-US" sz="1600" dirty="0">
                <a:latin typeface="Comic Sans MS" panose="030F0702030302020204" pitchFamily="66" charset="0"/>
                <a:sym typeface="Wingdings" panose="05000000000000000000" pitchFamily="2" charset="2"/>
              </a:rPr>
              <a:t>:44:55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80575" y="5329315"/>
            <a:ext cx="2016899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192.168.0.255</a:t>
            </a:r>
          </a:p>
          <a:p>
            <a:r>
              <a:rPr lang="en-US" sz="1600" dirty="0">
                <a:latin typeface="Comic Sans MS" panose="030F0702030302020204" pitchFamily="66" charset="0"/>
              </a:rPr>
              <a:t>FF:00:FF:00:FF:FF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3221" y="5270063"/>
            <a:ext cx="2040943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Comic Sans MS" panose="030F0702030302020204" pitchFamily="66" charset="0"/>
              </a:rPr>
              <a:t>192.168.0.11</a:t>
            </a:r>
          </a:p>
          <a:p>
            <a:pPr algn="r"/>
            <a:r>
              <a:rPr lang="en-US" sz="1600" dirty="0">
                <a:latin typeface="Comic Sans MS" panose="030F0702030302020204" pitchFamily="66" charset="0"/>
              </a:rPr>
              <a:t>1A:2B:3C:4D:5E:6F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96776" y="4389105"/>
            <a:ext cx="1984839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Comic Sans MS" panose="030F0702030302020204" pitchFamily="66" charset="0"/>
              </a:rPr>
              <a:t>192.168.0.10</a:t>
            </a:r>
          </a:p>
          <a:p>
            <a:pPr algn="r"/>
            <a:r>
              <a:rPr lang="en-US" sz="1600" dirty="0">
                <a:latin typeface="Comic Sans MS" panose="030F0702030302020204" pitchFamily="66" charset="0"/>
              </a:rPr>
              <a:t>01:02:03:04:05:06</a:t>
            </a:r>
          </a:p>
        </p:txBody>
      </p:sp>
      <p:sp>
        <p:nvSpPr>
          <p:cNvPr id="45" name="Freeform 44"/>
          <p:cNvSpPr/>
          <p:nvPr/>
        </p:nvSpPr>
        <p:spPr>
          <a:xfrm>
            <a:off x="3134167" y="2658468"/>
            <a:ext cx="1527625" cy="3130996"/>
          </a:xfrm>
          <a:custGeom>
            <a:avLst/>
            <a:gdLst>
              <a:gd name="connsiteX0" fmla="*/ 0 w 1692279"/>
              <a:gd name="connsiteY0" fmla="*/ 4142050 h 4142050"/>
              <a:gd name="connsiteX1" fmla="*/ 1471518 w 1692279"/>
              <a:gd name="connsiteY1" fmla="*/ 2767422 h 4142050"/>
              <a:gd name="connsiteX2" fmla="*/ 1659242 w 1692279"/>
              <a:gd name="connsiteY2" fmla="*/ 0 h 414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2279" h="4142050">
                <a:moveTo>
                  <a:pt x="0" y="4142050"/>
                </a:moveTo>
                <a:cubicBezTo>
                  <a:pt x="597489" y="3799907"/>
                  <a:pt x="1194978" y="3457764"/>
                  <a:pt x="1471518" y="2767422"/>
                </a:cubicBezTo>
                <a:cubicBezTo>
                  <a:pt x="1748058" y="2077080"/>
                  <a:pt x="1703650" y="1038540"/>
                  <a:pt x="1659242" y="0"/>
                </a:cubicBezTo>
              </a:path>
            </a:pathLst>
          </a:custGeom>
          <a:noFill/>
          <a:ln w="76200">
            <a:solidFill>
              <a:schemeClr val="accent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mic Sans MS" panose="030F0702030302020204" pitchFamily="66" charset="0"/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2660650" y="4160838"/>
            <a:ext cx="1542315" cy="1549400"/>
          </a:xfrm>
          <a:custGeom>
            <a:avLst/>
            <a:gdLst>
              <a:gd name="connsiteX0" fmla="*/ 515816 w 1898234"/>
              <a:gd name="connsiteY0" fmla="*/ 1906954 h 1906954"/>
              <a:gd name="connsiteX1" fmla="*/ 1891323 w 1898234"/>
              <a:gd name="connsiteY1" fmla="*/ 703385 h 1906954"/>
              <a:gd name="connsiteX2" fmla="*/ 0 w 1898234"/>
              <a:gd name="connsiteY2" fmla="*/ 0 h 1906954"/>
              <a:gd name="connsiteX3" fmla="*/ 0 w 1898234"/>
              <a:gd name="connsiteY3" fmla="*/ 0 h 190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8234" h="1906954">
                <a:moveTo>
                  <a:pt x="515816" y="1906954"/>
                </a:moveTo>
                <a:cubicBezTo>
                  <a:pt x="1246554" y="1464082"/>
                  <a:pt x="1977292" y="1021211"/>
                  <a:pt x="1891323" y="703385"/>
                </a:cubicBezTo>
                <a:cubicBezTo>
                  <a:pt x="1805354" y="385559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76200">
            <a:solidFill>
              <a:schemeClr val="accent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mic Sans MS" panose="030F0702030302020204" pitchFamily="66" charset="0"/>
            </a:endParaRPr>
          </a:p>
        </p:txBody>
      </p:sp>
      <p:sp>
        <p:nvSpPr>
          <p:cNvPr id="47" name="Cloud Callout 46"/>
          <p:cNvSpPr/>
          <p:nvPr/>
        </p:nvSpPr>
        <p:spPr>
          <a:xfrm>
            <a:off x="6834525" y="3709988"/>
            <a:ext cx="2652375" cy="1295320"/>
          </a:xfrm>
          <a:prstGeom prst="cloudCallout">
            <a:avLst>
              <a:gd name="adj1" fmla="val -50520"/>
              <a:gd name="adj2" fmla="val 72774"/>
            </a:avLst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攻击目标是监听数据包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6096124" y="1709378"/>
            <a:ext cx="3571065" cy="12253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>
                <a:latin typeface="Comic Sans MS" panose="030F0702030302020204" pitchFamily="66" charset="0"/>
                <a:ea typeface="SimHei" panose="02010609060101010101" pitchFamily="49" charset="-122"/>
              </a:rPr>
              <a:t>环境和条件假设：</a:t>
            </a:r>
            <a:endParaRPr lang="en-US" altLang="zh-CN" sz="200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CN" altLang="en-US" sz="1800">
                <a:latin typeface="Comic Sans MS" panose="030F0702030302020204" pitchFamily="66" charset="0"/>
                <a:ea typeface="SimHei" panose="02010609060101010101" pitchFamily="49" charset="-122"/>
              </a:rPr>
              <a:t>交换机连接下的以太网</a:t>
            </a:r>
            <a:endParaRPr lang="en-US" sz="1800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CN" altLang="en-US" sz="1800">
                <a:latin typeface="Comic Sans MS" panose="030F0702030302020204" pitchFamily="66" charset="0"/>
                <a:ea typeface="SimHei" panose="02010609060101010101" pitchFamily="49" charset="-122"/>
              </a:rPr>
              <a:t>局域网攻击</a:t>
            </a:r>
            <a:endParaRPr lang="en-US" sz="1800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CN" altLang="en-US" sz="1800">
                <a:latin typeface="Comic Sans MS" panose="030F0702030302020204" pitchFamily="66" charset="0"/>
                <a:ea typeface="SimHei" panose="02010609060101010101" pitchFamily="49" charset="-122"/>
              </a:rPr>
              <a:t>攻击者可以发送任意数据包</a:t>
            </a:r>
            <a:endParaRPr lang="en-US" sz="18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649E48-2E3E-429F-A9F4-92082CEF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DoS</a:t>
            </a:r>
            <a:r>
              <a:rPr lang="en-US" dirty="0"/>
              <a:t>攻击参数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7909" indent="-417909">
              <a:buFont typeface="+mj-lt"/>
              <a:buAutoNum type="arabicPeriod"/>
            </a:pPr>
            <a:r>
              <a:rPr lang="en-US" dirty="0"/>
              <a:t>攻击者提升带宽的方法?</a:t>
            </a:r>
          </a:p>
          <a:p>
            <a:pPr lvl="1"/>
            <a:r>
              <a:rPr lang="en-US"/>
              <a:t>通过控制更多资源</a:t>
            </a:r>
            <a:endParaRPr lang="en-US" dirty="0"/>
          </a:p>
          <a:p>
            <a:pPr lvl="1"/>
            <a:r>
              <a:rPr lang="en-US"/>
              <a:t>诱骗其它参与</a:t>
            </a:r>
            <a:r>
              <a:rPr lang="zh-CN" altLang="en-US"/>
              <a:t>者一起</a:t>
            </a:r>
            <a:r>
              <a:rPr lang="en-US"/>
              <a:t>攻击</a:t>
            </a:r>
            <a:endParaRPr lang="en-US" dirty="0"/>
          </a:p>
          <a:p>
            <a:pPr marL="417909" indent="-417909">
              <a:buFont typeface="+mj-lt"/>
              <a:buAutoNum type="arabicPeriod"/>
            </a:pPr>
            <a:r>
              <a:rPr lang="en-US" dirty="0"/>
              <a:t>向目标主机发送什么数据?</a:t>
            </a:r>
          </a:p>
          <a:p>
            <a:pPr lvl="1"/>
            <a:r>
              <a:rPr lang="zh-CN" altLang="en-US"/>
              <a:t>最大化对被攻击者的危害</a:t>
            </a:r>
            <a:endParaRPr lang="en-US" altLang="zh-CN"/>
          </a:p>
          <a:p>
            <a:pPr lvl="1"/>
            <a:r>
              <a:rPr lang="zh-CN" altLang="en-US"/>
              <a:t>降低攻击者被发现的风险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3602DE-8565-4DE6-A2C6-3235D095A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59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/>
          <p:cNvCxnSpPr/>
          <p:nvPr/>
        </p:nvCxnSpPr>
        <p:spPr>
          <a:xfrm>
            <a:off x="2625442" y="4307536"/>
            <a:ext cx="1834666" cy="1121396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932439" y="5444805"/>
            <a:ext cx="153262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715787" y="5446691"/>
            <a:ext cx="1532620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932439" y="5445051"/>
            <a:ext cx="1532620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715787" y="5436031"/>
            <a:ext cx="153262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利用非对称性</a:t>
            </a:r>
            <a:endParaRPr lang="en-US" dirty="0"/>
          </a:p>
        </p:txBody>
      </p:sp>
      <p:sp>
        <p:nvSpPr>
          <p:cNvPr id="9" name="Cloud 8"/>
          <p:cNvSpPr/>
          <p:nvPr/>
        </p:nvSpPr>
        <p:spPr>
          <a:xfrm>
            <a:off x="4153301" y="4950119"/>
            <a:ext cx="1757320" cy="87621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50" dirty="0">
                <a:latin typeface="Comic Sans MS" panose="030F0702030302020204" pitchFamily="66" charset="0"/>
                <a:ea typeface="SimHei" panose="02010609060101010101" pitchFamily="49" charset="-122"/>
              </a:rPr>
              <a:t>Internet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68148" y="5082875"/>
            <a:ext cx="1128835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25" b="1">
                <a:latin typeface="Comic Sans MS" panose="030F0702030302020204" pitchFamily="66" charset="0"/>
                <a:ea typeface="SimHei" panose="02010609060101010101" pitchFamily="49" charset="-122"/>
              </a:rPr>
              <a:t>服务器</a:t>
            </a:r>
            <a:endParaRPr lang="en-US" sz="1625" b="1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r>
              <a:rPr lang="en-US" sz="1625" dirty="0">
                <a:latin typeface="Comic Sans MS" panose="030F0702030302020204" pitchFamily="66" charset="0"/>
                <a:ea typeface="SimHei" panose="02010609060101010101" pitchFamily="49" charset="-122"/>
              </a:rPr>
              <a:t>128.91.0.1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4301" y="5282261"/>
            <a:ext cx="1539204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25" dirty="0">
                <a:latin typeface="Comic Sans MS" panose="030F0702030302020204" pitchFamily="66" charset="0"/>
                <a:ea typeface="SimHei" panose="02010609060101010101" pitchFamily="49" charset="-122"/>
              </a:rPr>
              <a:t>192.168.0.255</a:t>
            </a: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3188863" y="5100238"/>
            <a:ext cx="905201" cy="290445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25" b="1" dirty="0">
                <a:latin typeface="Comic Sans MS" panose="030F0702030302020204" pitchFamily="66" charset="0"/>
                <a:ea typeface="SimHei" panose="02010609060101010101" pitchFamily="49" charset="-122"/>
              </a:rPr>
              <a:t>10 Mbps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771" y="4950119"/>
            <a:ext cx="840671" cy="840671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6029095" y="5100238"/>
            <a:ext cx="905201" cy="2904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25" b="1" dirty="0">
                <a:latin typeface="Comic Sans MS" panose="030F0702030302020204" pitchFamily="66" charset="0"/>
                <a:ea typeface="SimHei" panose="02010609060101010101" pitchFamily="49" charset="-122"/>
              </a:rPr>
              <a:t>1 Mbps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901908" y="5442381"/>
            <a:ext cx="426089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543" y="4788913"/>
            <a:ext cx="1080804" cy="10808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408" y="4950119"/>
            <a:ext cx="848856" cy="848856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3167148" y="5086231"/>
            <a:ext cx="905201" cy="290445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25" b="1" dirty="0">
                <a:latin typeface="Comic Sans MS" panose="030F0702030302020204" pitchFamily="66" charset="0"/>
                <a:ea typeface="SimHei" panose="02010609060101010101" pitchFamily="49" charset="-122"/>
              </a:rPr>
              <a:t>1 Mbps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25885" y="5086231"/>
            <a:ext cx="905201" cy="290445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25" b="1" dirty="0">
                <a:latin typeface="Comic Sans MS" panose="030F0702030302020204" pitchFamily="66" charset="0"/>
                <a:ea typeface="SimHei" panose="02010609060101010101" pitchFamily="49" charset="-122"/>
              </a:rPr>
              <a:t>10 Mbps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416729" y="2120019"/>
            <a:ext cx="3331751" cy="2297900"/>
            <a:chOff x="1622682" y="2021100"/>
            <a:chExt cx="4100616" cy="2828185"/>
          </a:xfrm>
        </p:grpSpPr>
        <p:sp>
          <p:nvSpPr>
            <p:cNvPr id="67" name="Cloud 66"/>
            <p:cNvSpPr/>
            <p:nvPr/>
          </p:nvSpPr>
          <p:spPr>
            <a:xfrm rot="20446048">
              <a:off x="1622682" y="2070841"/>
              <a:ext cx="4100616" cy="2778444"/>
            </a:xfrm>
            <a:prstGeom prst="cloud">
              <a:avLst/>
            </a:prstGeom>
            <a:noFill/>
            <a:ln w="762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63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2412" y="3852387"/>
              <a:ext cx="603629" cy="60362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7137" y="3357729"/>
              <a:ext cx="603629" cy="60362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9401" y="2555180"/>
              <a:ext cx="603629" cy="60362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7136" y="2514344"/>
              <a:ext cx="603629" cy="60362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3494" y="3081055"/>
              <a:ext cx="603629" cy="60362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2306" y="2912336"/>
              <a:ext cx="603629" cy="60362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0491" y="2021100"/>
              <a:ext cx="603629" cy="603629"/>
            </a:xfrm>
            <a:prstGeom prst="rect">
              <a:avLst/>
            </a:prstGeom>
          </p:spPr>
        </p:pic>
      </p:grpSp>
      <p:cxnSp>
        <p:nvCxnSpPr>
          <p:cNvPr id="6" name="Straight Connector 5"/>
          <p:cNvCxnSpPr/>
          <p:nvPr/>
        </p:nvCxnSpPr>
        <p:spPr>
          <a:xfrm>
            <a:off x="1915795" y="3607940"/>
            <a:ext cx="719342" cy="72245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43083" y="3412442"/>
            <a:ext cx="1392055" cy="92639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232844" y="3909702"/>
            <a:ext cx="1402294" cy="42068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313648" y="2917638"/>
            <a:ext cx="319127" cy="142119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2625539" y="2459378"/>
            <a:ext cx="114225" cy="187101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645376" y="3201244"/>
            <a:ext cx="328834" cy="113758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976566" y="2895486"/>
            <a:ext cx="656210" cy="14298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654264" y="4325313"/>
            <a:ext cx="1814581" cy="109929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984305" y="5436031"/>
            <a:ext cx="148075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460108" y="5436031"/>
            <a:ext cx="270269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ontent Placeholder 2"/>
          <p:cNvSpPr txBox="1">
            <a:spLocks/>
          </p:cNvSpPr>
          <p:nvPr/>
        </p:nvSpPr>
        <p:spPr>
          <a:xfrm>
            <a:off x="4056141" y="1765306"/>
            <a:ext cx="5580297" cy="1152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zh-CN" alt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分布式拒绝服务攻击</a:t>
            </a:r>
            <a:r>
              <a:rPr 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DDoS</a:t>
            </a:r>
            <a:endParaRPr lang="en-US" sz="2275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zh-CN" alt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利用僵尸网络</a:t>
            </a:r>
            <a:r>
              <a:rPr 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botnets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BFE90-1916-4A92-811F-CDA126687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9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4" grpId="0"/>
      <p:bldP spid="18" grpId="0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Smurf攻击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5715787" y="5446691"/>
            <a:ext cx="1532620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941038" y="5444805"/>
            <a:ext cx="1532620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loud 42"/>
          <p:cNvSpPr/>
          <p:nvPr/>
        </p:nvSpPr>
        <p:spPr>
          <a:xfrm>
            <a:off x="4153301" y="4950119"/>
            <a:ext cx="1757320" cy="87621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互联网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868148" y="5082875"/>
            <a:ext cx="1128835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25" b="1">
                <a:latin typeface="Comic Sans MS" panose="030F0702030302020204" pitchFamily="66" charset="0"/>
                <a:ea typeface="SimHei" panose="02010609060101010101" pitchFamily="49" charset="-122"/>
              </a:rPr>
              <a:t>服务器</a:t>
            </a:r>
            <a:endParaRPr lang="en-US" sz="1625" b="1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r>
              <a:rPr lang="en-US" sz="1625" dirty="0">
                <a:latin typeface="Comic Sans MS" panose="030F0702030302020204" pitchFamily="66" charset="0"/>
                <a:ea typeface="SimHei" panose="02010609060101010101" pitchFamily="49" charset="-122"/>
              </a:rPr>
              <a:t>128.91.0.1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4301" y="5282261"/>
            <a:ext cx="1539204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25" dirty="0">
                <a:latin typeface="Comic Sans MS" panose="030F0702030302020204" pitchFamily="66" charset="0"/>
                <a:ea typeface="SimHei" panose="02010609060101010101" pitchFamily="49" charset="-122"/>
              </a:rPr>
              <a:t>192.168.0.255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771" y="4950119"/>
            <a:ext cx="840671" cy="84067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543" y="4788913"/>
            <a:ext cx="1080804" cy="108080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408" y="4950119"/>
            <a:ext cx="848856" cy="84885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8" y="751181"/>
            <a:ext cx="945622" cy="1143647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5031960" y="3954231"/>
            <a:ext cx="0" cy="1205449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2829114" y="2094397"/>
            <a:ext cx="4409452" cy="1859834"/>
          </a:xfrm>
          <a:prstGeom prst="rect">
            <a:avLst/>
          </a:prstGeom>
          <a:noFill/>
          <a:ln w="762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772745" y="2173317"/>
            <a:ext cx="939680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25" dirty="0">
                <a:latin typeface="Comic Sans MS" panose="030F0702030302020204" pitchFamily="66" charset="0"/>
                <a:ea typeface="SimHei" panose="02010609060101010101" pitchFamily="49" charset="-122"/>
              </a:rPr>
              <a:t>10.7.0.0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718226" y="2173317"/>
            <a:ext cx="939680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25" dirty="0">
                <a:latin typeface="Comic Sans MS" panose="030F0702030302020204" pitchFamily="66" charset="0"/>
                <a:ea typeface="SimHei" panose="02010609060101010101" pitchFamily="49" charset="-122"/>
              </a:rPr>
              <a:t>10.7.0.0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54128" y="2173317"/>
            <a:ext cx="1226618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25" dirty="0">
                <a:latin typeface="Comic Sans MS" panose="030F0702030302020204" pitchFamily="66" charset="0"/>
                <a:ea typeface="SimHei" panose="02010609060101010101" pitchFamily="49" charset="-122"/>
              </a:rPr>
              <a:t>10.7.0.253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970842" y="2173317"/>
            <a:ext cx="1226618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25" dirty="0">
                <a:latin typeface="Comic Sans MS" panose="030F0702030302020204" pitchFamily="66" charset="0"/>
                <a:ea typeface="SimHei" panose="02010609060101010101" pitchFamily="49" charset="-122"/>
              </a:rPr>
              <a:t>10.7.0.254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3394937" y="2960351"/>
            <a:ext cx="1402256" cy="924998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4328920" y="2938917"/>
            <a:ext cx="562122" cy="957483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5169056" y="2902520"/>
            <a:ext cx="366110" cy="990312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5287536" y="2884406"/>
            <a:ext cx="1387515" cy="1075285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906" y="3799638"/>
            <a:ext cx="748109" cy="4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80" y="2503866"/>
            <a:ext cx="590869" cy="59086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561" y="2503866"/>
            <a:ext cx="590869" cy="590869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904" y="2503866"/>
            <a:ext cx="590869" cy="590869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567" y="2503866"/>
            <a:ext cx="590869" cy="590869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4588644" y="2124072"/>
            <a:ext cx="691215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50" dirty="0">
                <a:latin typeface="Comic Sans MS" panose="030F0702030302020204" pitchFamily="66" charset="0"/>
                <a:ea typeface="SimHei" panose="02010609060101010101" pitchFamily="49" charset="-122"/>
              </a:rPr>
              <a:t>…</a:t>
            </a:r>
          </a:p>
        </p:txBody>
      </p:sp>
      <p:sp>
        <p:nvSpPr>
          <p:cNvPr id="83" name="Rectangular Callout 82"/>
          <p:cNvSpPr/>
          <p:nvPr/>
        </p:nvSpPr>
        <p:spPr>
          <a:xfrm>
            <a:off x="546660" y="3535929"/>
            <a:ext cx="1859358" cy="1021027"/>
          </a:xfrm>
          <a:prstGeom prst="wedgeRectCallout">
            <a:avLst>
              <a:gd name="adj1" fmla="val 39765"/>
              <a:gd name="adj2" fmla="val 75993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伪造来源于服务器的</a:t>
            </a:r>
            <a:r>
              <a:rPr 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PING</a:t>
            </a:r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消息：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 algn="ctr"/>
            <a:r>
              <a:rPr 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Src: </a:t>
            </a:r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128.91.0.1</a:t>
            </a:r>
          </a:p>
          <a:p>
            <a:pPr algn="ctr"/>
            <a:r>
              <a:rPr lang="en-US" sz="1600" dirty="0" err="1">
                <a:latin typeface="Comic Sans MS" panose="030F0702030302020204" pitchFamily="66" charset="0"/>
                <a:ea typeface="SimHei" panose="02010609060101010101" pitchFamily="49" charset="-122"/>
              </a:rPr>
              <a:t>Dst</a:t>
            </a:r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: 10.7.0.255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3020883" y="5444805"/>
            <a:ext cx="13406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 flipV="1">
            <a:off x="5031961" y="4141199"/>
            <a:ext cx="1" cy="10184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3446713" y="2983103"/>
            <a:ext cx="1336053" cy="8956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H="1" flipV="1">
            <a:off x="4371363" y="2997324"/>
            <a:ext cx="511149" cy="8789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5166127" y="2983102"/>
            <a:ext cx="346015" cy="8931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5339134" y="2938917"/>
            <a:ext cx="1272425" cy="9860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ular Callout 100"/>
          <p:cNvSpPr/>
          <p:nvPr/>
        </p:nvSpPr>
        <p:spPr>
          <a:xfrm>
            <a:off x="6663156" y="3332782"/>
            <a:ext cx="2253527" cy="619564"/>
          </a:xfrm>
          <a:prstGeom prst="wedgeRectCallout">
            <a:avLst>
              <a:gd name="adj1" fmla="val -106994"/>
              <a:gd name="adj2" fmla="val 6632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广播消息会发送到该子网内的每一台主机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>
            <a:off x="3493341" y="3001598"/>
            <a:ext cx="1309700" cy="89740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4373735" y="3022992"/>
            <a:ext cx="513969" cy="84866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>
            <a:off x="5199152" y="2988224"/>
            <a:ext cx="312990" cy="86142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5345440" y="2963217"/>
            <a:ext cx="1225140" cy="96178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61" idx="2"/>
          </p:cNvCxnSpPr>
          <p:nvPr/>
        </p:nvCxnSpPr>
        <p:spPr>
          <a:xfrm>
            <a:off x="5031960" y="4240765"/>
            <a:ext cx="0" cy="918916"/>
          </a:xfrm>
          <a:prstGeom prst="straightConnector1">
            <a:avLst/>
          </a:prstGeom>
          <a:ln w="1143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5853773" y="5444806"/>
            <a:ext cx="1384793" cy="1885"/>
          </a:xfrm>
          <a:prstGeom prst="straightConnector1">
            <a:avLst/>
          </a:prstGeom>
          <a:ln w="1143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090C7-01D2-4022-AB77-E6EDAD68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101" grpId="0" animBg="1"/>
      <p:bldP spid="101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Smurfing攻击原理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ICMP协议缺少认证环节</a:t>
                </a:r>
              </a:p>
              <a:p>
                <a:pPr lvl="1"/>
                <a:r>
                  <a:rPr lang="zh-CN" altLang="en-US"/>
                  <a:t>无连接</a:t>
                </a:r>
                <a:endParaRPr lang="en-US" altLang="zh-CN"/>
              </a:p>
              <a:p>
                <a:pPr lvl="1"/>
                <a:r>
                  <a:rPr lang="zh-CN" altLang="en-US"/>
                  <a:t>接收者不能验证消息源</a:t>
                </a:r>
                <a:endParaRPr lang="en-US" dirty="0"/>
              </a:p>
              <a:p>
                <a:r>
                  <a:rPr lang="en-US" dirty="0"/>
                  <a:t>攻击者受益于放大系数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放大</m:t>
                      </m:r>
                      <m:r>
                        <a:rPr lang="zh-CN" alt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系统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响应</m:t>
                          </m:r>
                          <m: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数据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大小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请求</m:t>
                          </m:r>
                          <m: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数据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大小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accent1"/>
                  </a:solidFill>
                  <a:latin typeface="Comic Sans MS" panose="030F0702030302020204" pitchFamily="66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7" t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16D90-745E-44B7-AAC2-72B8125D7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7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反射/放大攻击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Smurfing</a:t>
            </a:r>
            <a:r>
              <a:rPr lang="en-US" dirty="0">
                <a:solidFill>
                  <a:schemeClr val="tx1"/>
                </a:solidFill>
              </a:rPr>
              <a:t>是利用反射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  <a:r>
              <a:rPr lang="zh-CN" altLang="en-US" dirty="0">
                <a:solidFill>
                  <a:schemeClr val="tx1"/>
                </a:solidFill>
              </a:rPr>
              <a:t>放大原理发动</a:t>
            </a:r>
            <a:r>
              <a:rPr lang="en-US" dirty="0" err="1"/>
              <a:t>DDoS</a:t>
            </a:r>
            <a:r>
              <a:rPr lang="en-US" dirty="0"/>
              <a:t>攻击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 err="1"/>
              <a:t>Fraggle攻击也是基于</a:t>
            </a:r>
            <a:r>
              <a:rPr lang="en-US" dirty="0"/>
              <a:t>广播消息实现放大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发送spoofed</a:t>
            </a:r>
            <a:r>
              <a:rPr lang="zh-CN" altLang="en-US" dirty="0"/>
              <a:t> </a:t>
            </a:r>
            <a:r>
              <a:rPr lang="en-US" dirty="0"/>
              <a:t>UDP报文到</a:t>
            </a:r>
            <a:r>
              <a:rPr lang="en-US"/>
              <a:t>IP广播地址</a:t>
            </a:r>
            <a:endParaRPr lang="en-US" dirty="0"/>
          </a:p>
          <a:p>
            <a:pPr lvl="2">
              <a:lnSpc>
                <a:spcPct val="150000"/>
              </a:lnSpc>
              <a:spcBef>
                <a:spcPts val="600"/>
              </a:spcBef>
            </a:pPr>
            <a:r>
              <a:rPr lang="en-US" altLang="zh-CN"/>
              <a:t>UDP</a:t>
            </a:r>
            <a:r>
              <a:rPr lang="zh-CN" altLang="en-US"/>
              <a:t> </a:t>
            </a:r>
            <a:r>
              <a:rPr lang="en-US" altLang="zh-CN"/>
              <a:t>7</a:t>
            </a:r>
            <a:r>
              <a:rPr lang="zh-CN" altLang="en-US"/>
              <a:t>：</a:t>
            </a:r>
            <a:r>
              <a:rPr lang="en-US"/>
              <a:t>echo服务</a:t>
            </a:r>
            <a:r>
              <a:rPr lang="zh-CN" altLang="en-US"/>
              <a:t>，每个请求</a:t>
            </a:r>
            <a:r>
              <a:rPr lang="en-US"/>
              <a:t>1500</a:t>
            </a:r>
            <a:r>
              <a:rPr lang="en-US" altLang="zh-CN"/>
              <a:t>B</a:t>
            </a:r>
            <a:r>
              <a:rPr lang="zh-CN" altLang="en-US"/>
              <a:t>，响应包也同样。</a:t>
            </a:r>
            <a:r>
              <a:rPr lang="en-US"/>
              <a:t> </a:t>
            </a:r>
            <a:endParaRPr lang="en-US" dirty="0"/>
          </a:p>
          <a:p>
            <a:pPr lvl="3">
              <a:lnSpc>
                <a:spcPct val="150000"/>
              </a:lnSpc>
              <a:spcBef>
                <a:spcPts val="600"/>
              </a:spcBef>
            </a:pPr>
            <a:r>
              <a:rPr lang="en-US"/>
              <a:t>放大系数</a:t>
            </a:r>
            <a:r>
              <a:rPr lang="zh-CN" altLang="en-US"/>
              <a:t>：</a:t>
            </a:r>
            <a:r>
              <a:rPr lang="en-US"/>
              <a:t>[</a:t>
            </a:r>
            <a:r>
              <a:rPr lang="zh-CN" altLang="en-US"/>
              <a:t>响应该请求的主机</a:t>
            </a:r>
            <a:r>
              <a:rPr lang="en-US"/>
              <a:t>]</a:t>
            </a:r>
            <a:endParaRPr lang="en-US" dirty="0"/>
          </a:p>
          <a:p>
            <a:pPr lvl="2">
              <a:lnSpc>
                <a:spcPct val="150000"/>
              </a:lnSpc>
              <a:spcBef>
                <a:spcPts val="600"/>
              </a:spcBef>
            </a:pPr>
            <a:r>
              <a:rPr lang="en-HK" dirty="0" err="1"/>
              <a:t>UDP</a:t>
            </a:r>
            <a:r>
              <a:rPr lang="zh-CN" altLang="en-US" dirty="0" err="1"/>
              <a:t> </a:t>
            </a:r>
            <a:r>
              <a:rPr lang="en-US" altLang="zh-CN" dirty="0" err="1"/>
              <a:t>13</a:t>
            </a:r>
            <a:r>
              <a:rPr lang="zh-CN" altLang="en-US" dirty="0" err="1"/>
              <a:t>：</a:t>
            </a:r>
            <a:r>
              <a:rPr lang="en-US" err="1"/>
              <a:t>chargen</a:t>
            </a:r>
            <a:r>
              <a:rPr lang="en-US"/>
              <a:t>服务</a:t>
            </a:r>
            <a:r>
              <a:rPr lang="zh-CN" altLang="en-US"/>
              <a:t>，每个请求</a:t>
            </a:r>
            <a:r>
              <a:rPr lang="en-US"/>
              <a:t>28</a:t>
            </a:r>
            <a:r>
              <a:rPr lang="en-US" altLang="zh-CN"/>
              <a:t>B</a:t>
            </a:r>
            <a:r>
              <a:rPr lang="zh-CN" altLang="en-US"/>
              <a:t>，响应</a:t>
            </a:r>
            <a:r>
              <a:rPr lang="en-US"/>
              <a:t>10KB-100KB ASCII </a:t>
            </a:r>
            <a:r>
              <a:rPr lang="zh-CN" altLang="en-US"/>
              <a:t>编码数据</a:t>
            </a:r>
            <a:endParaRPr lang="en-US" dirty="0"/>
          </a:p>
          <a:p>
            <a:pPr lvl="3">
              <a:lnSpc>
                <a:spcPct val="150000"/>
              </a:lnSpc>
              <a:spcBef>
                <a:spcPts val="600"/>
              </a:spcBef>
            </a:pPr>
            <a:r>
              <a:rPr lang="en-US"/>
              <a:t>放大系数</a:t>
            </a:r>
            <a:r>
              <a:rPr lang="zh-CN" altLang="en-US"/>
              <a:t>：</a:t>
            </a:r>
            <a:r>
              <a:rPr lang="en-US">
                <a:sym typeface="Wingdings" panose="05000000000000000000" pitchFamily="2" charset="2"/>
              </a:rPr>
              <a:t> ~ </a:t>
            </a:r>
            <a:r>
              <a:rPr lang="en-US"/>
              <a:t>[</a:t>
            </a:r>
            <a:r>
              <a:rPr lang="zh-CN" altLang="en-US"/>
              <a:t>响应该请求的主机</a:t>
            </a:r>
            <a:r>
              <a:rPr lang="en-US"/>
              <a:t>]*</a:t>
            </a:r>
            <a:r>
              <a:rPr lang="en-US" dirty="0"/>
              <a:t>1000:1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7DA07-0A85-48CD-B64B-118379493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50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DNS反射攻击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447800"/>
            <a:ext cx="8420100" cy="513556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/>
              <a:t>Spoof DNS</a:t>
            </a:r>
            <a:r>
              <a:rPr lang="zh-CN" altLang="en-US"/>
              <a:t>向海量</a:t>
            </a:r>
            <a:r>
              <a:rPr lang="en-US"/>
              <a:t>DNS</a:t>
            </a:r>
            <a:r>
              <a:rPr lang="zh-CN" altLang="en-US"/>
              <a:t>服务发送解析请求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/>
              <a:t>DNS是基于UDP</a:t>
            </a:r>
            <a:r>
              <a:rPr lang="en-US" dirty="0"/>
              <a:t>的协议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开放式DNS服务响应任意客户端的请求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E.g. 8.8.8.8 and 8.8.4.4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/>
              <a:t>截至</a:t>
            </a:r>
            <a:r>
              <a:rPr lang="en-US"/>
              <a:t>2014</a:t>
            </a:r>
            <a:r>
              <a:rPr lang="zh-CN" altLang="en-US"/>
              <a:t>年</a:t>
            </a:r>
            <a:r>
              <a:rPr lang="en-US" altLang="zh-CN"/>
              <a:t>2</a:t>
            </a:r>
            <a:r>
              <a:rPr lang="zh-CN" altLang="en-US"/>
              <a:t>月，互联网上有</a:t>
            </a:r>
            <a:r>
              <a:rPr lang="en-US" altLang="zh-CN"/>
              <a:t>2500</a:t>
            </a:r>
            <a:r>
              <a:rPr lang="zh-CN" altLang="en-US"/>
              <a:t>万个开放式</a:t>
            </a:r>
            <a:r>
              <a:rPr lang="en-US" altLang="zh-CN"/>
              <a:t>DNS</a:t>
            </a:r>
            <a:r>
              <a:rPr lang="zh-CN" altLang="en-US"/>
              <a:t>服务</a:t>
            </a: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/>
              <a:t>64B请求触发的响应字节数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传统方法</a:t>
            </a:r>
            <a:r>
              <a:rPr lang="zh-CN" altLang="en-US" dirty="0"/>
              <a:t>：</a:t>
            </a:r>
            <a:r>
              <a:rPr lang="en-US" dirty="0"/>
              <a:t>一次请求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>
                <a:sym typeface="Wingdings" panose="05000000000000000000" pitchFamily="2" charset="2"/>
              </a:rPr>
              <a:t>最大</a:t>
            </a:r>
            <a:r>
              <a:rPr lang="en-US" altLang="zh-CN">
                <a:sym typeface="Wingdings" panose="05000000000000000000" pitchFamily="2" charset="2"/>
              </a:rPr>
              <a:t>512B</a:t>
            </a:r>
            <a:r>
              <a:rPr lang="zh-CN" altLang="en-US">
                <a:sym typeface="Wingdings" panose="05000000000000000000" pitchFamily="2" charset="2"/>
              </a:rPr>
              <a:t>响应</a:t>
            </a:r>
            <a:endParaRPr lang="en-US" dirty="0">
              <a:sym typeface="Wingdings" panose="05000000000000000000" pitchFamily="2" charset="2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>
                <a:sym typeface="Wingdings" panose="05000000000000000000" pitchFamily="2" charset="2"/>
              </a:rPr>
              <a:t>EDNS0扩展 “ANY” 请求 </a:t>
            </a:r>
            <a:r>
              <a:rPr lang="en-US">
                <a:sym typeface="Wingdings" panose="05000000000000000000" pitchFamily="2" charset="2"/>
              </a:rPr>
              <a:t> 1000-6000B响应</a:t>
            </a:r>
            <a:endParaRPr lang="en-US" dirty="0">
              <a:sym typeface="Wingdings" panose="05000000000000000000" pitchFamily="2" charset="2"/>
            </a:endParaRP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>
                <a:sym typeface="Wingdings" panose="05000000000000000000" pitchFamily="2" charset="2"/>
              </a:rPr>
              <a:t>E.g. $ dig ANY isc.org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>
                <a:sym typeface="Wingdings" panose="05000000000000000000" pitchFamily="2" charset="2"/>
              </a:rPr>
              <a:t>放大系数</a:t>
            </a:r>
            <a:r>
              <a:rPr lang="zh-CN" altLang="en-US" dirty="0">
                <a:sym typeface="Wingdings" panose="05000000000000000000" pitchFamily="2" charset="2"/>
              </a:rPr>
              <a:t>：</a:t>
            </a:r>
            <a:r>
              <a:rPr lang="en-US" dirty="0">
                <a:sym typeface="Wingdings" panose="05000000000000000000" pitchFamily="2" charset="2"/>
              </a:rPr>
              <a:t>~100:1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>
                <a:sym typeface="Wingdings" panose="05000000000000000000" pitchFamily="2" charset="2"/>
              </a:rPr>
              <a:t>攻击者一般会注册自己的域名并且设置多条DNS记录</a:t>
            </a:r>
            <a:r>
              <a:rPr lang="zh-CN" altLang="en-US" dirty="0">
                <a:sym typeface="Wingdings" panose="05000000000000000000" pitchFamily="2" charset="2"/>
              </a:rPr>
              <a:t>。</a:t>
            </a:r>
            <a:endParaRPr lang="en-US" dirty="0"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>
                <a:sym typeface="Wingdings" panose="05000000000000000000" pitchFamily="2" charset="2"/>
              </a:rPr>
              <a:t>2013</a:t>
            </a:r>
            <a:r>
              <a:rPr lang="zh-CN" altLang="en-US">
                <a:sym typeface="Wingdings" panose="05000000000000000000" pitchFamily="2" charset="2"/>
              </a:rPr>
              <a:t>年</a:t>
            </a:r>
            <a:r>
              <a:rPr lang="en-US" altLang="zh-CN">
                <a:sym typeface="Wingdings" panose="05000000000000000000" pitchFamily="2" charset="2"/>
              </a:rPr>
              <a:t>3</a:t>
            </a:r>
            <a:r>
              <a:rPr lang="zh-CN" altLang="en-US">
                <a:sym typeface="Wingdings" panose="05000000000000000000" pitchFamily="2" charset="2"/>
              </a:rPr>
              <a:t>月，防病毒机构</a:t>
            </a:r>
            <a:r>
              <a:rPr lang="en-US">
                <a:sym typeface="Wingdings" panose="05000000000000000000" pitchFamily="2" charset="2"/>
              </a:rPr>
              <a:t>Spamhaus</a:t>
            </a:r>
            <a:r>
              <a:rPr lang="zh-CN" altLang="en-US">
                <a:sym typeface="Wingdings" panose="05000000000000000000" pitchFamily="2" charset="2"/>
              </a:rPr>
              <a:t>遭受了</a:t>
            </a:r>
            <a:r>
              <a:rPr lang="en-US">
                <a:sym typeface="Wingdings" panose="05000000000000000000" pitchFamily="2" charset="2"/>
              </a:rPr>
              <a:t> 300 Gbps</a:t>
            </a:r>
            <a:r>
              <a:rPr lang="zh-CN" altLang="en-US">
                <a:sym typeface="Wingdings" panose="05000000000000000000" pitchFamily="2" charset="2"/>
              </a:rPr>
              <a:t>的</a:t>
            </a:r>
            <a:r>
              <a:rPr lang="en-US">
                <a:sym typeface="Wingdings" panose="05000000000000000000" pitchFamily="2" charset="2"/>
              </a:rPr>
              <a:t> DNS reflection</a:t>
            </a:r>
            <a:r>
              <a:rPr lang="zh-CN" altLang="en-US">
                <a:sym typeface="Wingdings" panose="05000000000000000000" pitchFamily="2" charset="2"/>
              </a:rPr>
              <a:t>攻击。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D68B6-3AB1-45E0-842D-30B087D7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0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NTP反射攻击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447800"/>
            <a:ext cx="8420100" cy="3910280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发送Spoof请求到开放式时间服务器 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NTP是基于UDP的协议</a:t>
            </a:r>
          </a:p>
          <a:p>
            <a:pPr lvl="1">
              <a:spcBef>
                <a:spcPts val="600"/>
              </a:spcBef>
            </a:pPr>
            <a:r>
              <a:rPr lang="zh-CN" altLang="en-US"/>
              <a:t>截至</a:t>
            </a:r>
            <a:r>
              <a:rPr lang="en-US" altLang="zh-CN"/>
              <a:t>2014</a:t>
            </a:r>
            <a:r>
              <a:rPr lang="zh-CN" altLang="en-US"/>
              <a:t>年</a:t>
            </a:r>
            <a:r>
              <a:rPr lang="en-US" altLang="zh-CN"/>
              <a:t>5</a:t>
            </a:r>
            <a:r>
              <a:rPr lang="zh-CN" altLang="en-US"/>
              <a:t>月，互联网上有</a:t>
            </a:r>
            <a:r>
              <a:rPr lang="en-US"/>
              <a:t>220</a:t>
            </a:r>
            <a:r>
              <a:rPr lang="zh-CN" altLang="en-US"/>
              <a:t>万个开放式</a:t>
            </a:r>
            <a:r>
              <a:rPr lang="en-US"/>
              <a:t>NTP</a:t>
            </a:r>
            <a:r>
              <a:rPr lang="zh-CN" altLang="en-US"/>
              <a:t>服务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/>
              <a:t>234B请求触发的响应字节数</a:t>
            </a:r>
            <a:r>
              <a:rPr lang="zh-CN" altLang="en-US" dirty="0"/>
              <a:t>：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en-US"/>
              <a:t>Version</a:t>
            </a:r>
            <a:r>
              <a:rPr lang="zh-CN" altLang="en-US"/>
              <a:t>请求：返回版本号</a:t>
            </a:r>
            <a:endParaRPr lang="en-US"/>
          </a:p>
          <a:p>
            <a:pPr lvl="1">
              <a:spcBef>
                <a:spcPts val="600"/>
              </a:spcBef>
            </a:pPr>
            <a:r>
              <a:rPr lang="en-US"/>
              <a:t>Monlist</a:t>
            </a:r>
            <a:r>
              <a:rPr lang="zh-CN" altLang="en-US"/>
              <a:t>请求：服务端返回近期访问记录</a:t>
            </a:r>
            <a:r>
              <a:rPr lang="zh-CN" altLang="en-US">
                <a:sym typeface="Wingdings" panose="05000000000000000000" pitchFamily="2" charset="2"/>
              </a:rPr>
              <a:t>（</a:t>
            </a:r>
            <a:r>
              <a:rPr lang="en-US">
                <a:sym typeface="Wingdings" panose="05000000000000000000" pitchFamily="2" charset="2"/>
              </a:rPr>
              <a:t>10:1</a:t>
            </a:r>
            <a:r>
              <a:rPr lang="en-US" altLang="zh-CN">
                <a:sym typeface="Wingdings" panose="05000000000000000000" pitchFamily="2" charset="2"/>
              </a:rPr>
              <a:t>-</a:t>
            </a:r>
            <a:r>
              <a:rPr lang="en-US">
                <a:sym typeface="Wingdings" panose="05000000000000000000" pitchFamily="2" charset="2"/>
              </a:rPr>
              <a:t>100:1</a:t>
            </a:r>
            <a:r>
              <a:rPr lang="zh-CN" altLang="en-US">
                <a:sym typeface="Wingdings" panose="05000000000000000000" pitchFamily="2" charset="2"/>
              </a:rPr>
              <a:t>）</a:t>
            </a:r>
            <a:endParaRPr lang="en-US" altLang="zh-CN">
              <a:sym typeface="Wingdings" panose="05000000000000000000" pitchFamily="2" charset="2"/>
            </a:endParaRPr>
          </a:p>
          <a:p>
            <a:pPr lvl="2">
              <a:spcBef>
                <a:spcPts val="600"/>
              </a:spcBef>
            </a:pPr>
            <a:r>
              <a:rPr lang="en-US" altLang="zh-CN">
                <a:sym typeface="Wingdings" panose="05000000000000000000" pitchFamily="2" charset="2"/>
              </a:rPr>
              <a:t>NTP</a:t>
            </a:r>
            <a:r>
              <a:rPr lang="zh-CN" altLang="en-US">
                <a:sym typeface="Wingdings" panose="05000000000000000000" pitchFamily="2" charset="2"/>
              </a:rPr>
              <a:t>服务大多已禁止</a:t>
            </a:r>
            <a:r>
              <a:rPr lang="en-US" altLang="zh-CN">
                <a:sym typeface="Wingdings" panose="05000000000000000000" pitchFamily="2" charset="2"/>
              </a:rPr>
              <a:t>monlist</a:t>
            </a:r>
            <a:endParaRPr lang="en-US" dirty="0"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en-US">
                <a:sym typeface="Wingdings" panose="05000000000000000000" pitchFamily="2" charset="2"/>
              </a:rPr>
              <a:t>2013</a:t>
            </a:r>
            <a:r>
              <a:rPr lang="zh-CN" altLang="en-US">
                <a:sym typeface="Wingdings" panose="05000000000000000000" pitchFamily="2" charset="2"/>
              </a:rPr>
              <a:t>年</a:t>
            </a:r>
            <a:r>
              <a:rPr lang="en-US" altLang="zh-CN">
                <a:sym typeface="Wingdings" panose="05000000000000000000" pitchFamily="2" charset="2"/>
              </a:rPr>
              <a:t>12</a:t>
            </a:r>
            <a:r>
              <a:rPr lang="zh-CN" altLang="en-US">
                <a:sym typeface="Wingdings" panose="05000000000000000000" pitchFamily="2" charset="2"/>
              </a:rPr>
              <a:t>月，很多网站遭受了</a:t>
            </a:r>
            <a:r>
              <a:rPr lang="en-US">
                <a:sym typeface="Wingdings" panose="05000000000000000000" pitchFamily="2" charset="2"/>
              </a:rPr>
              <a:t>400 Gbps</a:t>
            </a:r>
            <a:r>
              <a:rPr lang="zh-CN" altLang="en-US">
                <a:sym typeface="Wingdings" panose="05000000000000000000" pitchFamily="2" charset="2"/>
              </a:rPr>
              <a:t>的</a:t>
            </a:r>
            <a:r>
              <a:rPr lang="en-US">
                <a:sym typeface="Wingdings" panose="05000000000000000000" pitchFamily="2" charset="2"/>
              </a:rPr>
              <a:t>NTP</a:t>
            </a:r>
            <a:r>
              <a:rPr lang="zh-CN" altLang="en-US">
                <a:sym typeface="Wingdings" panose="05000000000000000000" pitchFamily="2" charset="2"/>
              </a:rPr>
              <a:t>反射攻击。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79AFBC-BE45-42AE-88C5-C44E8B0245B2}"/>
              </a:ext>
            </a:extLst>
          </p:cNvPr>
          <p:cNvSpPr txBox="1"/>
          <p:nvPr/>
        </p:nvSpPr>
        <p:spPr>
          <a:xfrm>
            <a:off x="1168676" y="5240933"/>
            <a:ext cx="8063948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Consolas" panose="020B0609020204030204" pitchFamily="49" charset="0"/>
                <a:ea typeface="SimHei" panose="02010609060101010101" pitchFamily="49" charset="-122"/>
              </a:defRPr>
            </a:lvl1pPr>
          </a:lstStyle>
          <a:p>
            <a:r>
              <a:rPr lang="en-US"/>
              <a:t>#:~$ ntpdc -n -c version th.pool.ntp.org</a:t>
            </a:r>
          </a:p>
          <a:p>
            <a:r>
              <a:rPr lang="en-US"/>
              <a:t>ntpdc 4.2.8p12@1.3728-o (1)</a:t>
            </a:r>
          </a:p>
          <a:p>
            <a:r>
              <a:rPr lang="en-US"/>
              <a:t>#:~$ ntpdc -n -c monlist th.pool.ntp.org</a:t>
            </a:r>
          </a:p>
          <a:p>
            <a:r>
              <a:rPr lang="en-US"/>
              <a:t>th.pool.ntp.org: timed out, nothing received</a:t>
            </a:r>
          </a:p>
          <a:p>
            <a:r>
              <a:rPr lang="en-US"/>
              <a:t>***Request timed 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DDF42-2791-4064-9F04-3F58032A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960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攻击预防</a:t>
            </a:r>
            <a:r>
              <a:rPr lang="zh-CN" altLang="en-US"/>
              <a:t>（不要成为枪手）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在网关路由器上过滤IP广播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i.e</a:t>
            </a:r>
            <a:r>
              <a:rPr lang="en-US"/>
              <a:t>. </a:t>
            </a:r>
            <a:r>
              <a:rPr lang="zh-CN" altLang="en-US"/>
              <a:t>丢弃所有发送到</a:t>
            </a:r>
            <a:r>
              <a:rPr lang="en-US"/>
              <a:t>*.*.*.255</a:t>
            </a:r>
            <a:r>
              <a:rPr lang="zh-CN" altLang="en-US"/>
              <a:t>的数据包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关闭不重要的服务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echo, </a:t>
            </a:r>
            <a:r>
              <a:rPr lang="en-US" dirty="0" err="1"/>
              <a:t>chargen</a:t>
            </a:r>
            <a:r>
              <a:rPr lang="en-US" dirty="0"/>
              <a:t>, NTP, etc.</a:t>
            </a:r>
          </a:p>
          <a:p>
            <a:pPr>
              <a:spcBef>
                <a:spcPts val="600"/>
              </a:spcBef>
            </a:pPr>
            <a:r>
              <a:rPr lang="en-US" dirty="0"/>
              <a:t>配置服务仅响应来自本地的请求</a:t>
            </a:r>
          </a:p>
          <a:p>
            <a:pPr>
              <a:spcBef>
                <a:spcPts val="600"/>
              </a:spcBef>
            </a:pPr>
            <a:r>
              <a:rPr lang="en-US" dirty="0"/>
              <a:t>为</a:t>
            </a:r>
            <a:r>
              <a:rPr lang="en-US"/>
              <a:t>UDP服务增加数据源认证机制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25DCA-DF57-4946-ACD2-04BC6131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710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DoS</a:t>
            </a:r>
            <a:r>
              <a:rPr lang="zh-CN" altLang="en-US"/>
              <a:t>攻击参数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7909" indent="-41790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攻击者提升带宽的方法?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通过控制更多资源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诱骗其它单位参与到攻击中</a:t>
            </a:r>
          </a:p>
          <a:p>
            <a:pPr marL="417909" indent="-417909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向victim发送什么数据?</a:t>
            </a:r>
          </a:p>
          <a:p>
            <a:pPr lvl="1"/>
            <a:r>
              <a:rPr lang="zh-CN" altLang="en-US"/>
              <a:t>最大化对被攻击者的危害</a:t>
            </a:r>
            <a:endParaRPr lang="en-US" altLang="zh-CN"/>
          </a:p>
          <a:p>
            <a:pPr lvl="1"/>
            <a:r>
              <a:rPr lang="zh-CN" altLang="en-US"/>
              <a:t>降低攻击者被发现的风险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C185D6-1BED-41D5-A0DD-2CFE0AC8F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478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/>
          <p:cNvCxnSpPr/>
          <p:nvPr/>
        </p:nvCxnSpPr>
        <p:spPr>
          <a:xfrm>
            <a:off x="2625442" y="4307536"/>
            <a:ext cx="1834666" cy="1121396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932439" y="5444805"/>
            <a:ext cx="153262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715787" y="5446691"/>
            <a:ext cx="1532620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932439" y="5445051"/>
            <a:ext cx="1532620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715787" y="5436031"/>
            <a:ext cx="153262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标准DDoS</a:t>
            </a:r>
          </a:p>
        </p:txBody>
      </p:sp>
      <p:sp>
        <p:nvSpPr>
          <p:cNvPr id="9" name="Cloud 8"/>
          <p:cNvSpPr/>
          <p:nvPr/>
        </p:nvSpPr>
        <p:spPr>
          <a:xfrm>
            <a:off x="4153301" y="4950119"/>
            <a:ext cx="1757320" cy="87621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Internet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68148" y="5082875"/>
            <a:ext cx="1128835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25" b="1">
                <a:latin typeface="Comic Sans MS" panose="030F0702030302020204" pitchFamily="66" charset="0"/>
              </a:rPr>
              <a:t>服务器</a:t>
            </a:r>
            <a:endParaRPr lang="en-US" sz="1625" b="1" dirty="0">
              <a:latin typeface="Comic Sans MS" panose="030F0702030302020204" pitchFamily="66" charset="0"/>
            </a:endParaRPr>
          </a:p>
          <a:p>
            <a:r>
              <a:rPr lang="en-US" sz="1625" dirty="0">
                <a:latin typeface="Comic Sans MS" panose="030F0702030302020204" pitchFamily="66" charset="0"/>
              </a:rPr>
              <a:t>128.91.0.1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2699" y="5282261"/>
            <a:ext cx="1540806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25" dirty="0">
                <a:latin typeface="Comic Sans MS" panose="030F0702030302020204" pitchFamily="66" charset="0"/>
              </a:rPr>
              <a:t>192.168.0.255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771" y="4950119"/>
            <a:ext cx="840671" cy="8406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543" y="4788913"/>
            <a:ext cx="1080804" cy="10808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408" y="4950119"/>
            <a:ext cx="848856" cy="848856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16729" y="2120019"/>
            <a:ext cx="3331751" cy="2297900"/>
            <a:chOff x="1622682" y="2021100"/>
            <a:chExt cx="4100616" cy="2828185"/>
          </a:xfrm>
        </p:grpSpPr>
        <p:sp>
          <p:nvSpPr>
            <p:cNvPr id="67" name="Cloud 66"/>
            <p:cNvSpPr/>
            <p:nvPr/>
          </p:nvSpPr>
          <p:spPr>
            <a:xfrm rot="20446048">
              <a:off x="1622682" y="2070841"/>
              <a:ext cx="4100616" cy="2778444"/>
            </a:xfrm>
            <a:prstGeom prst="cloud">
              <a:avLst/>
            </a:prstGeom>
            <a:noFill/>
            <a:ln w="762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63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2412" y="3852387"/>
              <a:ext cx="603629" cy="60362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7137" y="3357729"/>
              <a:ext cx="603629" cy="60362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9401" y="2555180"/>
              <a:ext cx="603629" cy="60362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7136" y="2514344"/>
              <a:ext cx="603629" cy="60362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3494" y="3081055"/>
              <a:ext cx="603629" cy="60362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2306" y="2912336"/>
              <a:ext cx="603629" cy="60362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0491" y="2021100"/>
              <a:ext cx="603629" cy="603629"/>
            </a:xfrm>
            <a:prstGeom prst="rect">
              <a:avLst/>
            </a:prstGeom>
          </p:spPr>
        </p:pic>
      </p:grpSp>
      <p:cxnSp>
        <p:nvCxnSpPr>
          <p:cNvPr id="6" name="Straight Connector 5"/>
          <p:cNvCxnSpPr/>
          <p:nvPr/>
        </p:nvCxnSpPr>
        <p:spPr>
          <a:xfrm>
            <a:off x="1915795" y="3607940"/>
            <a:ext cx="719342" cy="72245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43083" y="3412442"/>
            <a:ext cx="1392055" cy="92639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232844" y="3909702"/>
            <a:ext cx="1402294" cy="42068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313648" y="2917638"/>
            <a:ext cx="319127" cy="142119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2625539" y="2459378"/>
            <a:ext cx="114225" cy="187101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645376" y="3201244"/>
            <a:ext cx="328834" cy="113758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976566" y="2895486"/>
            <a:ext cx="656210" cy="14298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654264" y="4325313"/>
            <a:ext cx="1814581" cy="109929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988091" y="5442807"/>
            <a:ext cx="148075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460108" y="5436031"/>
            <a:ext cx="270269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ontent Placeholder 2"/>
          <p:cNvSpPr txBox="1">
            <a:spLocks/>
          </p:cNvSpPr>
          <p:nvPr/>
        </p:nvSpPr>
        <p:spPr>
          <a:xfrm>
            <a:off x="4612684" y="1981360"/>
            <a:ext cx="3889428" cy="15692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zh-CN" altLang="en-US" sz="2275">
                <a:latin typeface="SimHei" panose="02010609060101010101" pitchFamily="49" charset="-122"/>
                <a:ea typeface="SimHei" panose="02010609060101010101" pitchFamily="49" charset="-122"/>
              </a:rPr>
              <a:t>向目标发送什么数据？</a:t>
            </a:r>
            <a:endParaRPr lang="en-US" sz="2275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75">
                <a:latin typeface="SimHei" panose="02010609060101010101" pitchFamily="49" charset="-122"/>
                <a:ea typeface="SimHei" panose="02010609060101010101" pitchFamily="49" charset="-122"/>
              </a:rPr>
              <a:t>理想情况是无连接的</a:t>
            </a:r>
            <a:endParaRPr lang="en-US" sz="155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875">
                <a:latin typeface="SimHei" panose="02010609060101010101" pitchFamily="49" charset="-122"/>
                <a:ea typeface="SimHei" panose="02010609060101010101" pitchFamily="49" charset="-122"/>
              </a:rPr>
              <a:t>最大化消耗目标的计算资源</a:t>
            </a:r>
            <a:endParaRPr lang="en-US" sz="1875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0" name="Rectangular Callout 39"/>
          <p:cNvSpPr/>
          <p:nvPr/>
        </p:nvSpPr>
        <p:spPr>
          <a:xfrm>
            <a:off x="3251194" y="4039127"/>
            <a:ext cx="653418" cy="401955"/>
          </a:xfrm>
          <a:prstGeom prst="wedgeRectCallout">
            <a:avLst>
              <a:gd name="adj1" fmla="val -21459"/>
              <a:gd name="adj2" fmla="val 11390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SYN</a:t>
            </a:r>
          </a:p>
        </p:txBody>
      </p:sp>
      <p:sp>
        <p:nvSpPr>
          <p:cNvPr id="42" name="Rectangular Callout 41"/>
          <p:cNvSpPr/>
          <p:nvPr/>
        </p:nvSpPr>
        <p:spPr>
          <a:xfrm>
            <a:off x="3355029" y="5658033"/>
            <a:ext cx="653418" cy="401955"/>
          </a:xfrm>
          <a:prstGeom prst="wedgeRectCallout">
            <a:avLst>
              <a:gd name="adj1" fmla="val -23403"/>
              <a:gd name="adj2" fmla="val -89883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SYN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77D2E4-AC97-497B-9DD7-53B038EB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3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ARP协议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IP</a:t>
            </a:r>
            <a:r>
              <a:rPr lang="zh-CN" altLang="en-US"/>
              <a:t>地址和硬件地址映射，一般动态建立</a:t>
            </a:r>
          </a:p>
          <a:p>
            <a:r>
              <a:rPr lang="zh-CN" altLang="en-US"/>
              <a:t>消息类型：</a:t>
            </a:r>
            <a:endParaRPr lang="en-US" dirty="0"/>
          </a:p>
          <a:p>
            <a:pPr lvl="1"/>
            <a:r>
              <a:rPr lang="en-US"/>
              <a:t>who-has </a:t>
            </a:r>
            <a:r>
              <a:rPr lang="zh-CN" altLang="en-US"/>
              <a:t>请求</a:t>
            </a:r>
            <a:r>
              <a:rPr lang="en-US"/>
              <a:t> </a:t>
            </a:r>
            <a:r>
              <a:rPr lang="en-US" dirty="0"/>
              <a:t>– “Who has IP 192.168.0.2?”</a:t>
            </a:r>
          </a:p>
          <a:p>
            <a:pPr lvl="1"/>
            <a:r>
              <a:rPr lang="en-US"/>
              <a:t>is-at </a:t>
            </a:r>
            <a:r>
              <a:rPr lang="zh-CN" altLang="en-US"/>
              <a:t>响应</a:t>
            </a:r>
            <a:r>
              <a:rPr lang="en-US"/>
              <a:t> </a:t>
            </a:r>
            <a:r>
              <a:rPr lang="en-US" dirty="0"/>
              <a:t>– “00:01:2D:00:5F:CC has IP 192.168.0.2”</a:t>
            </a:r>
          </a:p>
          <a:p>
            <a:r>
              <a:rPr lang="zh-CN" altLang="en-US"/>
              <a:t>主要缺陷：</a:t>
            </a:r>
            <a:endParaRPr lang="en-US" dirty="0"/>
          </a:p>
          <a:p>
            <a:pPr lvl="1"/>
            <a:r>
              <a:rPr lang="zh-CN" altLang="en-US"/>
              <a:t>这条</a:t>
            </a:r>
            <a:r>
              <a:rPr lang="en-US" altLang="zh-CN"/>
              <a:t>ARP</a:t>
            </a:r>
            <a:r>
              <a:rPr lang="zh-CN" altLang="en-US"/>
              <a:t>消息谁发的</a:t>
            </a:r>
            <a:r>
              <a:rPr lang="en-US"/>
              <a:t>?</a:t>
            </a:r>
            <a:endParaRPr lang="en-US" altLang="zh-CN">
              <a:latin typeface="Comic Sans MS" panose="030F0702030302020204" pitchFamily="66" charset="0"/>
            </a:endParaRPr>
          </a:p>
          <a:p>
            <a:pPr lvl="1"/>
            <a:r>
              <a:rPr lang="en-US" altLang="zh-CN"/>
              <a:t>ARP</a:t>
            </a:r>
            <a:r>
              <a:rPr lang="zh-CN" altLang="en-US"/>
              <a:t>协议缺乏消息源认证机制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A158D-36B2-4DB4-A18B-364F355B8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6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TCP SYN</a:t>
            </a:r>
            <a:r>
              <a:rPr lang="zh-CN" altLang="en-US"/>
              <a:t>洪水攻击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 err="1"/>
              <a:t>TCP栈通过TCB维护连接状态</a:t>
            </a:r>
            <a:r>
              <a:rPr lang="en-US" dirty="0"/>
              <a:t> 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Socket监听到新的SYN包时</a:t>
            </a:r>
            <a:r>
              <a:rPr lang="zh-CN" altLang="en-US" dirty="0"/>
              <a:t>，</a:t>
            </a:r>
            <a:r>
              <a:rPr lang="en-US" dirty="0"/>
              <a:t>内核会分配新的TCB</a:t>
            </a:r>
          </a:p>
          <a:p>
            <a:pPr lvl="1">
              <a:spcBef>
                <a:spcPts val="600"/>
              </a:spcBef>
            </a:pPr>
            <a:r>
              <a:rPr lang="en-US" dirty="0" err="1"/>
              <a:t>TCB必须在一个RTO</a:t>
            </a:r>
            <a:r>
              <a:rPr lang="zh-CN" altLang="en-US" dirty="0"/>
              <a:t>（重传超时）</a:t>
            </a:r>
            <a:r>
              <a:rPr lang="en-US" dirty="0" err="1"/>
              <a:t>内有效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zh-CN" altLang="en-US" dirty="0"/>
              <a:t>通过</a:t>
            </a:r>
            <a:r>
              <a:rPr lang="en-US" dirty="0"/>
              <a:t>SYN</a:t>
            </a:r>
            <a:r>
              <a:rPr lang="zh-CN" altLang="en-US" dirty="0"/>
              <a:t>包发动洪水攻击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 err="1"/>
              <a:t>耗尽TCB的可用内存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zh-CN" altLang="en-US" dirty="0"/>
              <a:t>内存耗尽导致操作系统崩溃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攻击者的优势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无连接</a:t>
            </a:r>
            <a:r>
              <a:rPr lang="zh-CN" altLang="en-US" dirty="0"/>
              <a:t>：可以任意伪造</a:t>
            </a:r>
            <a:r>
              <a:rPr lang="en-US" altLang="zh-CN" dirty="0"/>
              <a:t>SYN</a:t>
            </a:r>
            <a:r>
              <a:rPr lang="zh-CN" altLang="en-US" dirty="0"/>
              <a:t>，无需关心响应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/>
              <a:t>非对称</a:t>
            </a:r>
            <a:r>
              <a:rPr lang="zh-CN" altLang="en-US" dirty="0"/>
              <a:t>：攻击者无需维护</a:t>
            </a:r>
            <a:r>
              <a:rPr lang="en-US" dirty="0"/>
              <a:t>TCB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D8311-9BED-4EB2-9A52-8F14EA450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677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预防SYN洪水攻击</a:t>
            </a:r>
            <a:r>
              <a:rPr lang="zh-CN" altLang="en-US" dirty="0"/>
              <a:t>：</a:t>
            </a:r>
            <a:r>
              <a:rPr lang="en-US" dirty="0"/>
              <a:t>SYN Cookies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/>
              <a:t>核心思想</a:t>
            </a:r>
            <a:r>
              <a:rPr lang="zh-CN" altLang="en-US"/>
              <a:t>：</a:t>
            </a:r>
            <a:endParaRPr lang="en-US" altLang="zh-CN"/>
          </a:p>
          <a:p>
            <a:pPr lvl="1">
              <a:spcBef>
                <a:spcPts val="600"/>
              </a:spcBef>
            </a:pPr>
            <a:r>
              <a:rPr lang="zh-CN" altLang="en-US"/>
              <a:t>在</a:t>
            </a:r>
            <a:r>
              <a:rPr lang="en-US" altLang="zh-CN" dirty="0"/>
              <a:t>3</a:t>
            </a:r>
            <a:r>
              <a:rPr lang="zh-CN" altLang="en-US" dirty="0"/>
              <a:t>次握手完成前不</a:t>
            </a:r>
            <a:r>
              <a:rPr lang="zh-CN" altLang="en-US"/>
              <a:t>保存</a:t>
            </a:r>
            <a:r>
              <a:rPr lang="en-US"/>
              <a:t>TCB</a:t>
            </a:r>
          </a:p>
          <a:p>
            <a:pPr lvl="1">
              <a:spcBef>
                <a:spcPts val="600"/>
              </a:spcBef>
            </a:pPr>
            <a:r>
              <a:rPr lang="en-US"/>
              <a:t>SYN-ACK</a:t>
            </a:r>
            <a:r>
              <a:rPr lang="zh-CN" altLang="en-US"/>
              <a:t>时使用</a:t>
            </a:r>
            <a:r>
              <a:rPr lang="en-US" altLang="zh-CN"/>
              <a:t>SYN Cookies</a:t>
            </a:r>
            <a:r>
              <a:rPr lang="zh-CN" altLang="en-US"/>
              <a:t>作为</a:t>
            </a:r>
            <a:r>
              <a:rPr lang="en-US" altLang="zh-CN"/>
              <a:t>ISN</a:t>
            </a:r>
          </a:p>
          <a:p>
            <a:pPr lvl="1">
              <a:spcBef>
                <a:spcPts val="600"/>
              </a:spcBef>
            </a:pPr>
            <a:r>
              <a:rPr lang="en-US"/>
              <a:t>与TCP协议兼容</a:t>
            </a:r>
            <a:r>
              <a:rPr lang="zh-CN" altLang="en-US"/>
              <a:t>，</a:t>
            </a:r>
            <a:r>
              <a:rPr lang="en-US"/>
              <a:t>只需要修改服务端</a:t>
            </a:r>
            <a:r>
              <a:rPr lang="zh-CN" altLang="en-US"/>
              <a:t>，客户端不需修改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9083B9-A484-48C9-A45C-08C8A9727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6" y="3429000"/>
            <a:ext cx="4295775" cy="2924175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F8938731-2874-4518-822B-71AC9B9DD4CB}"/>
              </a:ext>
            </a:extLst>
          </p:cNvPr>
          <p:cNvSpPr/>
          <p:nvPr/>
        </p:nvSpPr>
        <p:spPr>
          <a:xfrm>
            <a:off x="4045225" y="4891087"/>
            <a:ext cx="695739" cy="252828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B95692-B940-4185-9222-BB6E4F8062C4}"/>
              </a:ext>
            </a:extLst>
          </p:cNvPr>
          <p:cNvSpPr txBox="1"/>
          <p:nvPr/>
        </p:nvSpPr>
        <p:spPr>
          <a:xfrm>
            <a:off x="5555974" y="4836138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  <a:latin typeface="Comic Sans MS" panose="030F0702030302020204" pitchFamily="66" charset="0"/>
              </a:rPr>
              <a:t>32</a:t>
            </a:r>
            <a:r>
              <a:rPr lang="en-US" altLang="zh-CN" sz="1400">
                <a:solidFill>
                  <a:srgbClr val="FF0000"/>
                </a:solidFill>
                <a:latin typeface="Comic Sans MS" panose="030F0702030302020204" pitchFamily="66" charset="0"/>
              </a:rPr>
              <a:t>-bit</a:t>
            </a:r>
            <a:endParaRPr lang="en-US" sz="140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F7233-62B3-4FE0-BE52-26C0C642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67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如何检测</a:t>
            </a:r>
            <a:r>
              <a:rPr lang="en-US" altLang="zh-CN"/>
              <a:t>SYN</a:t>
            </a:r>
            <a:r>
              <a:rPr lang="zh-CN" altLang="en-US"/>
              <a:t>洪水？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90600" y="3500422"/>
            <a:ext cx="6355867" cy="165482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400"/>
              <a:t>客户端是否真的发送了</a:t>
            </a:r>
            <a:r>
              <a:rPr lang="en-US" sz="2400"/>
              <a:t>SYN?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zh-CN" altLang="en-US" sz="2400"/>
              <a:t>时间戳：防止重放攻击（</a:t>
            </a:r>
            <a:r>
              <a:rPr lang="en-US" sz="2400"/>
              <a:t>replay attacks</a:t>
            </a:r>
            <a:r>
              <a:rPr lang="zh-CN" altLang="en-US" sz="2400"/>
              <a:t>）</a:t>
            </a:r>
            <a:endParaRPr lang="en-US" sz="2400"/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zh-CN" altLang="en-US" sz="2400"/>
              <a:t>加密：基于秘密计算消息验证码、预防伪造</a:t>
            </a:r>
            <a:endParaRPr lang="en-US" sz="24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2248794-D076-4B71-A583-5B8887BB2DB8}"/>
              </a:ext>
            </a:extLst>
          </p:cNvPr>
          <p:cNvGrpSpPr/>
          <p:nvPr/>
        </p:nvGrpSpPr>
        <p:grpSpPr>
          <a:xfrm>
            <a:off x="990600" y="2061624"/>
            <a:ext cx="7534715" cy="794812"/>
            <a:chOff x="1404826" y="1866008"/>
            <a:chExt cx="7534715" cy="794812"/>
          </a:xfrm>
        </p:grpSpPr>
        <p:sp>
          <p:nvSpPr>
            <p:cNvPr id="5" name="Rectangle 4"/>
            <p:cNvSpPr/>
            <p:nvPr/>
          </p:nvSpPr>
          <p:spPr>
            <a:xfrm>
              <a:off x="2070198" y="2257240"/>
              <a:ext cx="6597553" cy="3117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50" dirty="0"/>
                <a:t>Sequence Number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070200" y="2260033"/>
              <a:ext cx="1405540" cy="31171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50" dirty="0"/>
                <a:t>timestamp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452940" y="1866008"/>
              <a:ext cx="486601" cy="4898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5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826898" y="1866008"/>
              <a:ext cx="486601" cy="4898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232439" y="1866008"/>
              <a:ext cx="486601" cy="4898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5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75740" y="2260033"/>
              <a:ext cx="777505" cy="31171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50" dirty="0"/>
                <a:t>MSS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09944" y="1866008"/>
              <a:ext cx="486601" cy="4898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5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53242" y="2260033"/>
              <a:ext cx="4414508" cy="31171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50" dirty="0"/>
                <a:t>hash(</a:t>
              </a:r>
              <a:r>
                <a:rPr lang="en-US" sz="1950" dirty="0" err="1"/>
                <a:t>src_ip</a:t>
              </a:r>
              <a:r>
                <a:rPr lang="en-US" sz="1950" dirty="0"/>
                <a:t>, </a:t>
              </a:r>
              <a:r>
                <a:rPr lang="en-US" sz="1950" dirty="0" err="1"/>
                <a:t>src_port</a:t>
              </a:r>
              <a:r>
                <a:rPr lang="en-US" sz="1950" dirty="0"/>
                <a:t>, timestamp, secret)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04826" y="2170963"/>
              <a:ext cx="665372" cy="4898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50" b="1" dirty="0">
                  <a:solidFill>
                    <a:schemeClr val="tx1"/>
                  </a:solidFill>
                </a:rPr>
                <a:t>ISN: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35E1984-8B10-490B-99AF-389516BF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9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如何恢复</a:t>
            </a:r>
            <a:r>
              <a:rPr lang="en-US"/>
              <a:t>TCB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605921"/>
            <a:ext cx="8420100" cy="360437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/>
              <a:t>基于客户端</a:t>
            </a:r>
            <a:r>
              <a:rPr lang="en-US" altLang="zh-CN"/>
              <a:t>ACK</a:t>
            </a:r>
            <a:r>
              <a:rPr lang="zh-CN" altLang="en-US"/>
              <a:t>是否可以创建</a:t>
            </a:r>
            <a:r>
              <a:rPr lang="en-US" altLang="zh-CN"/>
              <a:t>/</a:t>
            </a:r>
            <a:r>
              <a:rPr lang="zh-CN" altLang="en-US"/>
              <a:t>恢复</a:t>
            </a:r>
            <a:r>
              <a:rPr lang="en-US"/>
              <a:t>TCB?</a:t>
            </a:r>
            <a:endParaRPr lang="en-US" dirty="0"/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/>
              <a:t>源IP</a:t>
            </a:r>
            <a:r>
              <a:rPr lang="en-US" altLang="zh-CN"/>
              <a:t>+</a:t>
            </a:r>
            <a:r>
              <a:rPr lang="zh-CN" altLang="en-US"/>
              <a:t>端口</a:t>
            </a:r>
            <a:endParaRPr lang="en-US" dirty="0"/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/>
              <a:t>目的IP</a:t>
            </a:r>
            <a:r>
              <a:rPr lang="en-US" altLang="zh-CN"/>
              <a:t>+</a:t>
            </a:r>
            <a:r>
              <a:rPr lang="zh-CN" altLang="en-US"/>
              <a:t>端口</a:t>
            </a:r>
            <a:endParaRPr lang="en-US" altLang="zh-CN"/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zh-CN" altLang="en-US"/>
              <a:t>连接最大分片</a:t>
            </a:r>
            <a:r>
              <a:rPr lang="en-US"/>
              <a:t> (MSS</a:t>
            </a:r>
            <a:r>
              <a:rPr lang="zh-CN" altLang="en-US"/>
              <a:t>：原来在</a:t>
            </a:r>
            <a:r>
              <a:rPr lang="en-US" altLang="zh-CN"/>
              <a:t>SYN</a:t>
            </a:r>
            <a:r>
              <a:rPr lang="zh-CN" altLang="en-US"/>
              <a:t>中声明</a:t>
            </a:r>
            <a:r>
              <a:rPr lang="en-US"/>
              <a:t>)</a:t>
            </a:r>
            <a:endParaRPr lang="en-US" dirty="0"/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altLang="zh-CN"/>
              <a:t>3bit</a:t>
            </a:r>
            <a:r>
              <a:rPr lang="zh-CN" altLang="en-US"/>
              <a:t>可以表示</a:t>
            </a:r>
            <a:r>
              <a:rPr lang="en-US" altLang="zh-CN"/>
              <a:t>8</a:t>
            </a:r>
            <a:r>
              <a:rPr lang="zh-CN" altLang="en-US"/>
              <a:t>种</a:t>
            </a:r>
            <a:r>
              <a:rPr lang="en-US" altLang="zh-CN"/>
              <a:t>MSS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/>
              <a:t>主要问题：</a:t>
            </a:r>
            <a:endParaRPr lang="en-US" altLang="zh-CN"/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zh-CN" altLang="en-US"/>
              <a:t>不支持</a:t>
            </a:r>
            <a:r>
              <a:rPr lang="en-US" altLang="zh-CN"/>
              <a:t>SYN</a:t>
            </a:r>
            <a:r>
              <a:rPr lang="zh-CN" altLang="en-US"/>
              <a:t>中的</a:t>
            </a:r>
            <a:r>
              <a:rPr lang="en-US"/>
              <a:t>SACK, window scaling</a:t>
            </a:r>
            <a:r>
              <a:rPr lang="zh-CN" altLang="en-US"/>
              <a:t>等选项。</a:t>
            </a:r>
            <a:endParaRPr lang="en-US" altLang="zh-CN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5FA0303-2A86-4B9A-B399-434CCC23DDBF}"/>
              </a:ext>
            </a:extLst>
          </p:cNvPr>
          <p:cNvGrpSpPr/>
          <p:nvPr/>
        </p:nvGrpSpPr>
        <p:grpSpPr>
          <a:xfrm>
            <a:off x="990600" y="1511740"/>
            <a:ext cx="7534715" cy="794812"/>
            <a:chOff x="1404826" y="1866008"/>
            <a:chExt cx="7534715" cy="79481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371908-30CD-4683-BB9E-C41E4BA0CE17}"/>
                </a:ext>
              </a:extLst>
            </p:cNvPr>
            <p:cNvSpPr/>
            <p:nvPr/>
          </p:nvSpPr>
          <p:spPr>
            <a:xfrm>
              <a:off x="2070198" y="2257240"/>
              <a:ext cx="6597553" cy="3117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50" dirty="0"/>
                <a:t>Sequence Number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22400E-C651-4925-B9BE-A05379E10841}"/>
                </a:ext>
              </a:extLst>
            </p:cNvPr>
            <p:cNvSpPr/>
            <p:nvPr/>
          </p:nvSpPr>
          <p:spPr>
            <a:xfrm>
              <a:off x="2070200" y="2260033"/>
              <a:ext cx="1405540" cy="31171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50" dirty="0"/>
                <a:t>timestamp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7F347D-7C7E-4405-95CD-D2554BC1A298}"/>
                </a:ext>
              </a:extLst>
            </p:cNvPr>
            <p:cNvSpPr/>
            <p:nvPr/>
          </p:nvSpPr>
          <p:spPr>
            <a:xfrm>
              <a:off x="8452940" y="1866008"/>
              <a:ext cx="486601" cy="4898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5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F7F1DD-DAB3-4375-8D7D-DC5BEBCF8034}"/>
                </a:ext>
              </a:extLst>
            </p:cNvPr>
            <p:cNvSpPr/>
            <p:nvPr/>
          </p:nvSpPr>
          <p:spPr>
            <a:xfrm>
              <a:off x="1826898" y="1866008"/>
              <a:ext cx="486601" cy="4898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5064FB-00C8-4833-A56A-44EDC08ECEB7}"/>
                </a:ext>
              </a:extLst>
            </p:cNvPr>
            <p:cNvSpPr/>
            <p:nvPr/>
          </p:nvSpPr>
          <p:spPr>
            <a:xfrm>
              <a:off x="3232439" y="1866008"/>
              <a:ext cx="486601" cy="4898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5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7E73DB-5C1C-4272-A6ED-3A36955032FD}"/>
                </a:ext>
              </a:extLst>
            </p:cNvPr>
            <p:cNvSpPr/>
            <p:nvPr/>
          </p:nvSpPr>
          <p:spPr>
            <a:xfrm>
              <a:off x="3475740" y="2260033"/>
              <a:ext cx="777505" cy="31171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50" dirty="0"/>
                <a:t>MSS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1587CD-D46F-4B71-A715-42D6EBAA4161}"/>
                </a:ext>
              </a:extLst>
            </p:cNvPr>
            <p:cNvSpPr/>
            <p:nvPr/>
          </p:nvSpPr>
          <p:spPr>
            <a:xfrm>
              <a:off x="4009944" y="1866008"/>
              <a:ext cx="486601" cy="4898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5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B257CB-A69A-4FE3-8B57-FAC6AF650920}"/>
                </a:ext>
              </a:extLst>
            </p:cNvPr>
            <p:cNvSpPr/>
            <p:nvPr/>
          </p:nvSpPr>
          <p:spPr>
            <a:xfrm>
              <a:off x="4253242" y="2260033"/>
              <a:ext cx="4414508" cy="31171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50" dirty="0"/>
                <a:t>hash(</a:t>
              </a:r>
              <a:r>
                <a:rPr lang="en-US" sz="1950" dirty="0" err="1"/>
                <a:t>src_ip</a:t>
              </a:r>
              <a:r>
                <a:rPr lang="en-US" sz="1950" dirty="0"/>
                <a:t>, </a:t>
              </a:r>
              <a:r>
                <a:rPr lang="en-US" sz="1950" dirty="0" err="1"/>
                <a:t>src_port</a:t>
              </a:r>
              <a:r>
                <a:rPr lang="en-US" sz="1950" dirty="0"/>
                <a:t>, timestamp, secret)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E7E883-B7C1-4C17-830C-E014597D80A0}"/>
                </a:ext>
              </a:extLst>
            </p:cNvPr>
            <p:cNvSpPr/>
            <p:nvPr/>
          </p:nvSpPr>
          <p:spPr>
            <a:xfrm>
              <a:off x="1404826" y="2170963"/>
              <a:ext cx="665372" cy="4898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50" b="1" dirty="0">
                  <a:solidFill>
                    <a:schemeClr val="tx1"/>
                  </a:solidFill>
                </a:rPr>
                <a:t>ISN: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F96B952-EF16-4C91-9583-92099D684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80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loud 34"/>
          <p:cNvSpPr/>
          <p:nvPr/>
        </p:nvSpPr>
        <p:spPr>
          <a:xfrm rot="451376">
            <a:off x="2626950" y="2185950"/>
            <a:ext cx="3498695" cy="3255965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 dirty="0"/>
          </a:p>
        </p:txBody>
      </p:sp>
      <p:cxnSp>
        <p:nvCxnSpPr>
          <p:cNvPr id="176" name="Straight Connector 175"/>
          <p:cNvCxnSpPr/>
          <p:nvPr/>
        </p:nvCxnSpPr>
        <p:spPr>
          <a:xfrm>
            <a:off x="4809585" y="3344967"/>
            <a:ext cx="1104629" cy="441127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>
            <a:off x="4823864" y="3786094"/>
            <a:ext cx="1090350" cy="481315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6259925" y="3768788"/>
            <a:ext cx="1485899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V="1">
            <a:off x="3897646" y="4267409"/>
            <a:ext cx="178108" cy="657132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V="1">
            <a:off x="3277002" y="4267410"/>
            <a:ext cx="798753" cy="292364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V="1">
            <a:off x="3092013" y="3344967"/>
            <a:ext cx="969462" cy="220564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3624638" y="2731448"/>
            <a:ext cx="436838" cy="61352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1590735" y="2555460"/>
            <a:ext cx="1296415" cy="136464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1126163" y="3574128"/>
            <a:ext cx="1316924" cy="99855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V="1">
            <a:off x="1159053" y="3636358"/>
            <a:ext cx="1348722" cy="459114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1775209" y="3666171"/>
            <a:ext cx="754817" cy="54889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1406826" y="4593522"/>
            <a:ext cx="1275370" cy="98873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V="1">
            <a:off x="1901641" y="4612866"/>
            <a:ext cx="770356" cy="516062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2416948" y="4622817"/>
            <a:ext cx="334960" cy="570978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V="1">
            <a:off x="2804976" y="4631943"/>
            <a:ext cx="81436" cy="845506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V="1">
            <a:off x="3323644" y="5207871"/>
            <a:ext cx="510452" cy="540343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V="1">
            <a:off x="3915537" y="5193795"/>
            <a:ext cx="0" cy="58070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2618279" y="1956171"/>
            <a:ext cx="446990" cy="667522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endCxn id="60" idx="1"/>
          </p:cNvCxnSpPr>
          <p:nvPr/>
        </p:nvCxnSpPr>
        <p:spPr>
          <a:xfrm>
            <a:off x="1583634" y="2553582"/>
            <a:ext cx="1296415" cy="136464"/>
          </a:xfrm>
          <a:prstGeom prst="line">
            <a:avLst/>
          </a:prstGeom>
          <a:ln w="5715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1119062" y="3572249"/>
            <a:ext cx="1316924" cy="99855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1151952" y="3634480"/>
            <a:ext cx="1348722" cy="459114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1768107" y="3664292"/>
            <a:ext cx="754817" cy="548890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1399725" y="4591644"/>
            <a:ext cx="1275370" cy="98873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1894539" y="4610987"/>
            <a:ext cx="770356" cy="516062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2409846" y="4620938"/>
            <a:ext cx="334960" cy="570978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2797875" y="4630065"/>
            <a:ext cx="81436" cy="845506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3316543" y="5205992"/>
            <a:ext cx="510452" cy="540343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3908435" y="5191916"/>
            <a:ext cx="0" cy="580700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2611178" y="1954292"/>
            <a:ext cx="446990" cy="667522"/>
          </a:xfrm>
          <a:prstGeom prst="line">
            <a:avLst/>
          </a:prstGeom>
          <a:ln w="5715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9" idx="3"/>
            <a:endCxn id="26" idx="1"/>
          </p:cNvCxnSpPr>
          <p:nvPr/>
        </p:nvCxnSpPr>
        <p:spPr>
          <a:xfrm>
            <a:off x="4813106" y="3342622"/>
            <a:ext cx="1104629" cy="44112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6" idx="1"/>
            <a:endCxn id="58" idx="3"/>
          </p:cNvCxnSpPr>
          <p:nvPr/>
        </p:nvCxnSpPr>
        <p:spPr>
          <a:xfrm flipH="1">
            <a:off x="4827385" y="3783748"/>
            <a:ext cx="1090350" cy="481315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263446" y="3766442"/>
            <a:ext cx="148589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52" y="2024138"/>
            <a:ext cx="758672" cy="75867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7284381" y="4116220"/>
            <a:ext cx="934871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950">
                <a:latin typeface="SimHei" panose="02010609060101010101" pitchFamily="49" charset="-122"/>
                <a:ea typeface="SimHei" panose="02010609060101010101" pitchFamily="49" charset="-122"/>
              </a:rPr>
              <a:t>服务器</a:t>
            </a:r>
            <a:endParaRPr lang="en-US" sz="195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58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276" y="4044500"/>
            <a:ext cx="748109" cy="4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997" y="3122058"/>
            <a:ext cx="748109" cy="4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049" y="2469482"/>
            <a:ext cx="748109" cy="4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426" y="3342622"/>
            <a:ext cx="748109" cy="4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413" y="4336864"/>
            <a:ext cx="748109" cy="4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113" y="4922196"/>
            <a:ext cx="748109" cy="4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Straight Connector 68"/>
          <p:cNvCxnSpPr>
            <a:stCxn id="63" idx="0"/>
            <a:endCxn id="58" idx="1"/>
          </p:cNvCxnSpPr>
          <p:nvPr/>
        </p:nvCxnSpPr>
        <p:spPr>
          <a:xfrm flipV="1">
            <a:off x="3901168" y="4265063"/>
            <a:ext cx="178108" cy="657132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2" idx="3"/>
            <a:endCxn id="58" idx="1"/>
          </p:cNvCxnSpPr>
          <p:nvPr/>
        </p:nvCxnSpPr>
        <p:spPr>
          <a:xfrm flipV="1">
            <a:off x="3280523" y="4265064"/>
            <a:ext cx="798753" cy="292364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1" idx="3"/>
            <a:endCxn id="59" idx="1"/>
          </p:cNvCxnSpPr>
          <p:nvPr/>
        </p:nvCxnSpPr>
        <p:spPr>
          <a:xfrm flipV="1">
            <a:off x="3095535" y="3342622"/>
            <a:ext cx="969462" cy="220564"/>
          </a:xfrm>
          <a:prstGeom prst="line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59" idx="1"/>
          </p:cNvCxnSpPr>
          <p:nvPr/>
        </p:nvCxnSpPr>
        <p:spPr>
          <a:xfrm>
            <a:off x="3628159" y="2729102"/>
            <a:ext cx="436838" cy="613520"/>
          </a:xfrm>
          <a:prstGeom prst="line">
            <a:avLst/>
          </a:prstGeom>
          <a:ln w="5715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09" y="3358877"/>
            <a:ext cx="522098" cy="522098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66" y="3906721"/>
            <a:ext cx="522098" cy="522098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702" y="4004311"/>
            <a:ext cx="522098" cy="522098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14" y="4459937"/>
            <a:ext cx="522098" cy="52209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34" y="4892473"/>
            <a:ext cx="522098" cy="52209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39" y="4944943"/>
            <a:ext cx="522098" cy="52209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238" y="5214522"/>
            <a:ext cx="522098" cy="522098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168" y="5467041"/>
            <a:ext cx="522098" cy="522098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12" y="5561986"/>
            <a:ext cx="522098" cy="522098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842" y="1479520"/>
            <a:ext cx="758672" cy="758672"/>
          </a:xfrm>
          <a:prstGeom prst="rect">
            <a:avLst/>
          </a:prstGeom>
        </p:spPr>
      </p:pic>
      <p:grpSp>
        <p:nvGrpSpPr>
          <p:cNvPr id="184" name="Group 183"/>
          <p:cNvGrpSpPr/>
          <p:nvPr/>
        </p:nvGrpSpPr>
        <p:grpSpPr>
          <a:xfrm>
            <a:off x="4154721" y="3054449"/>
            <a:ext cx="583814" cy="544759"/>
            <a:chOff x="5431235" y="266448"/>
            <a:chExt cx="718540" cy="670472"/>
          </a:xfrm>
        </p:grpSpPr>
        <p:sp>
          <p:nvSpPr>
            <p:cNvPr id="185" name="Octagon 184"/>
            <p:cNvSpPr/>
            <p:nvPr/>
          </p:nvSpPr>
          <p:spPr>
            <a:xfrm>
              <a:off x="5462177" y="266448"/>
              <a:ext cx="670472" cy="670472"/>
            </a:xfrm>
            <a:prstGeom prst="octagon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 dirty="0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5431235" y="396778"/>
              <a:ext cx="718540" cy="42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25" b="1" dirty="0">
                  <a:solidFill>
                    <a:schemeClr val="bg1"/>
                  </a:solidFill>
                </a:rPr>
                <a:t>Stop</a:t>
              </a:r>
            </a:p>
          </p:txBody>
        </p:sp>
      </p:grpSp>
      <p:sp>
        <p:nvSpPr>
          <p:cNvPr id="187" name="Rectangular Callout 186"/>
          <p:cNvSpPr/>
          <p:nvPr/>
        </p:nvSpPr>
        <p:spPr>
          <a:xfrm>
            <a:off x="4227008" y="1882259"/>
            <a:ext cx="3447150" cy="623031"/>
          </a:xfrm>
          <a:prstGeom prst="wedgeRectCallout">
            <a:avLst>
              <a:gd name="adj1" fmla="val -43369"/>
              <a:gd name="adj2" fmla="val 137391"/>
            </a:avLst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sz="160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正常访问被屏蔽</a:t>
            </a:r>
            <a:endParaRPr lang="en-US" altLang="zh-CN" sz="160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sz="160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如何请求上游路由器协助过滤</a:t>
            </a:r>
            <a:r>
              <a:rPr lang="en-US" sz="160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?</a:t>
            </a:r>
            <a:endParaRPr lang="en-US" sz="16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pSp>
        <p:nvGrpSpPr>
          <p:cNvPr id="188" name="Group 187"/>
          <p:cNvGrpSpPr/>
          <p:nvPr/>
        </p:nvGrpSpPr>
        <p:grpSpPr>
          <a:xfrm>
            <a:off x="4151832" y="4001400"/>
            <a:ext cx="583814" cy="544759"/>
            <a:chOff x="5431235" y="266448"/>
            <a:chExt cx="718540" cy="670472"/>
          </a:xfrm>
        </p:grpSpPr>
        <p:sp>
          <p:nvSpPr>
            <p:cNvPr id="189" name="Octagon 188"/>
            <p:cNvSpPr/>
            <p:nvPr/>
          </p:nvSpPr>
          <p:spPr>
            <a:xfrm>
              <a:off x="5462177" y="266448"/>
              <a:ext cx="670472" cy="670472"/>
            </a:xfrm>
            <a:prstGeom prst="octagon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 dirty="0"/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5431235" y="396778"/>
              <a:ext cx="718540" cy="42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25" b="1" dirty="0">
                  <a:solidFill>
                    <a:schemeClr val="bg1"/>
                  </a:solidFill>
                </a:rPr>
                <a:t>Stop</a:t>
              </a:r>
            </a:p>
          </p:txBody>
        </p:sp>
      </p:grpSp>
      <p:sp>
        <p:nvSpPr>
          <p:cNvPr id="191" name="Rectangular Callout 190"/>
          <p:cNvSpPr/>
          <p:nvPr/>
        </p:nvSpPr>
        <p:spPr>
          <a:xfrm>
            <a:off x="4880785" y="4837014"/>
            <a:ext cx="2118158" cy="391563"/>
          </a:xfrm>
          <a:prstGeom prst="wedgeRectCallout">
            <a:avLst>
              <a:gd name="adj1" fmla="val -53643"/>
              <a:gd name="adj2" fmla="val -144636"/>
            </a:avLst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sz="160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有效阻止</a:t>
            </a:r>
            <a:r>
              <a:rPr lang="en-US" altLang="zh-CN" sz="160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DDoS</a:t>
            </a:r>
            <a:endParaRPr lang="en-US" sz="16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2429680" y="3296852"/>
            <a:ext cx="583814" cy="544759"/>
            <a:chOff x="5431235" y="266448"/>
            <a:chExt cx="718540" cy="670472"/>
          </a:xfrm>
        </p:grpSpPr>
        <p:sp>
          <p:nvSpPr>
            <p:cNvPr id="193" name="Octagon 192"/>
            <p:cNvSpPr/>
            <p:nvPr/>
          </p:nvSpPr>
          <p:spPr>
            <a:xfrm>
              <a:off x="5462177" y="266448"/>
              <a:ext cx="670472" cy="670472"/>
            </a:xfrm>
            <a:prstGeom prst="octagon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 dirty="0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5431235" y="396778"/>
              <a:ext cx="718540" cy="42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25" b="1" dirty="0">
                  <a:solidFill>
                    <a:schemeClr val="bg1"/>
                  </a:solidFill>
                </a:rPr>
                <a:t>Stop</a:t>
              </a:r>
            </a:p>
          </p:txBody>
        </p:sp>
      </p:grpSp>
      <p:cxnSp>
        <p:nvCxnSpPr>
          <p:cNvPr id="195" name="Straight Connector 194"/>
          <p:cNvCxnSpPr>
            <a:stCxn id="59" idx="3"/>
            <a:endCxn id="26" idx="1"/>
          </p:cNvCxnSpPr>
          <p:nvPr/>
        </p:nvCxnSpPr>
        <p:spPr>
          <a:xfrm>
            <a:off x="4813106" y="3342622"/>
            <a:ext cx="1104629" cy="441127"/>
          </a:xfrm>
          <a:prstGeom prst="line">
            <a:avLst/>
          </a:prstGeom>
          <a:ln w="5715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6528077" y="3762000"/>
            <a:ext cx="1091898" cy="6987"/>
          </a:xfrm>
          <a:prstGeom prst="line">
            <a:avLst/>
          </a:prstGeom>
          <a:ln w="5715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735" y="3563185"/>
            <a:ext cx="748109" cy="4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188" y="3292964"/>
            <a:ext cx="823256" cy="823256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6004264" y="3511368"/>
            <a:ext cx="583814" cy="544759"/>
            <a:chOff x="5431235" y="266448"/>
            <a:chExt cx="718540" cy="670472"/>
          </a:xfrm>
        </p:grpSpPr>
        <p:sp>
          <p:nvSpPr>
            <p:cNvPr id="56" name="Octagon 55"/>
            <p:cNvSpPr/>
            <p:nvPr/>
          </p:nvSpPr>
          <p:spPr>
            <a:xfrm>
              <a:off x="5462177" y="266448"/>
              <a:ext cx="670472" cy="670472"/>
            </a:xfrm>
            <a:prstGeom prst="octagon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431235" y="396778"/>
              <a:ext cx="718540" cy="42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25" b="1" dirty="0">
                  <a:solidFill>
                    <a:schemeClr val="bg1"/>
                  </a:solidFill>
                </a:rPr>
                <a:t>Stop</a:t>
              </a:r>
            </a:p>
          </p:txBody>
        </p:sp>
      </p:grpSp>
      <p:sp>
        <p:nvSpPr>
          <p:cNvPr id="183" name="Rectangular Callout 182"/>
          <p:cNvSpPr/>
          <p:nvPr/>
        </p:nvSpPr>
        <p:spPr>
          <a:xfrm>
            <a:off x="6259924" y="2421055"/>
            <a:ext cx="3157172" cy="643531"/>
          </a:xfrm>
          <a:prstGeom prst="wedgeRectCallout">
            <a:avLst>
              <a:gd name="adj1" fmla="val -46380"/>
              <a:gd name="adj2" fmla="val 118558"/>
            </a:avLst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sz="160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入口链路依然被占满</a:t>
            </a:r>
            <a:endParaRPr lang="en-US" sz="16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sz="160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无法定位攻击源</a:t>
            </a:r>
            <a:endParaRPr lang="en-US" sz="16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F4338F87-EB39-4521-9FF5-8FD1D3544DAC}"/>
              </a:ext>
            </a:extLst>
          </p:cNvPr>
          <p:cNvSpPr txBox="1">
            <a:spLocks/>
          </p:cNvSpPr>
          <p:nvPr/>
        </p:nvSpPr>
        <p:spPr>
          <a:xfrm>
            <a:off x="990600" y="274638"/>
            <a:ext cx="8420100" cy="799329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 baseline="0">
                <a:solidFill>
                  <a:schemeClr val="tx2"/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j-cs"/>
              </a:defRPr>
            </a:lvl1pPr>
          </a:lstStyle>
          <a:p>
            <a:r>
              <a:rPr lang="en-US"/>
              <a:t>通过包过滤预防?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53FC50-20C7-488C-9EDE-4487C874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7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5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0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animBg="1"/>
      <p:bldP spid="187" grpId="1" animBg="1"/>
      <p:bldP spid="191" grpId="0" animBg="1"/>
      <p:bldP spid="191" grpId="1" animBg="1"/>
      <p:bldP spid="183" grpId="0" animBg="1"/>
      <p:bldP spid="183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包过滤的问题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/>
              <a:t>本地包过滤</a:t>
            </a:r>
            <a:r>
              <a:rPr lang="zh-CN" altLang="en-US" dirty="0"/>
              <a:t>：</a:t>
            </a:r>
            <a:endParaRPr lang="en-US" dirty="0"/>
          </a:p>
          <a:p>
            <a:pPr marL="560070" lvl="1" indent="-285750">
              <a:spcBef>
                <a:spcPts val="600"/>
              </a:spcBef>
            </a:pPr>
            <a:r>
              <a:rPr lang="zh-CN" altLang="en-US" sz="220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入口链路依然被占满</a:t>
            </a:r>
            <a:endParaRPr lang="en-US" sz="220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560070" lvl="1" indent="-285750">
              <a:spcBef>
                <a:spcPts val="600"/>
              </a:spcBef>
            </a:pPr>
            <a:r>
              <a:rPr lang="zh-CN" altLang="en-US" sz="220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无法定位攻击源</a:t>
            </a:r>
            <a:endParaRPr lang="en-US" sz="220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>
              <a:spcBef>
                <a:spcPts val="600"/>
              </a:spcBef>
            </a:pPr>
            <a:r>
              <a:rPr lang="zh-CN" altLang="en-US" sz="2200">
                <a:solidFill>
                  <a:schemeClr val="tx1"/>
                </a:solidFill>
                <a:latin typeface="SimHei" panose="02010609060101010101" pitchFamily="49" charset="-122"/>
              </a:rPr>
              <a:t>由于攻击会伪造源</a:t>
            </a:r>
            <a:r>
              <a:rPr lang="en-US" altLang="zh-CN" sz="2200">
                <a:solidFill>
                  <a:schemeClr val="tx1"/>
                </a:solidFill>
                <a:latin typeface="SimHei" panose="02010609060101010101" pitchFamily="49" charset="-122"/>
              </a:rPr>
              <a:t>IP</a:t>
            </a:r>
            <a:r>
              <a:rPr lang="zh-CN" altLang="en-US" sz="2200">
                <a:solidFill>
                  <a:schemeClr val="tx1"/>
                </a:solidFill>
                <a:latin typeface="SimHei" panose="02010609060101010101" pitchFamily="49" charset="-122"/>
              </a:rPr>
              <a:t>，因此很难区分攻击和正当请求</a:t>
            </a:r>
            <a:endParaRPr lang="en-US" sz="2200" dirty="0">
              <a:solidFill>
                <a:schemeClr val="tx1"/>
              </a:solidFill>
              <a:latin typeface="SimHei" panose="02010609060101010101" pitchFamily="49" charset="-122"/>
            </a:endParaRPr>
          </a:p>
          <a:p>
            <a:pPr>
              <a:spcBef>
                <a:spcPts val="600"/>
              </a:spcBef>
            </a:pPr>
            <a:r>
              <a:rPr lang="en-US" dirty="0"/>
              <a:t>远端过滤更有效</a:t>
            </a:r>
            <a:r>
              <a:rPr lang="zh-CN" altLang="en-US" dirty="0"/>
              <a:t>，但是：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zh-CN" altLang="en-US" sz="2200">
                <a:solidFill>
                  <a:schemeClr val="tx1"/>
                </a:solidFill>
                <a:latin typeface="SimHei" panose="02010609060101010101" pitchFamily="49" charset="-122"/>
              </a:rPr>
              <a:t>需要跟踪数据源</a:t>
            </a:r>
            <a:endParaRPr lang="en-US" sz="2200" dirty="0">
              <a:solidFill>
                <a:schemeClr val="tx1"/>
              </a:solidFill>
              <a:latin typeface="SimHei" panose="02010609060101010101" pitchFamily="49" charset="-122"/>
            </a:endParaRPr>
          </a:p>
          <a:p>
            <a:pPr lvl="1">
              <a:spcBef>
                <a:spcPts val="600"/>
              </a:spcBef>
            </a:pPr>
            <a:r>
              <a:rPr lang="zh-CN" altLang="en-US" sz="2200">
                <a:solidFill>
                  <a:schemeClr val="tx1"/>
                </a:solidFill>
                <a:latin typeface="SimHei" panose="02010609060101010101" pitchFamily="49" charset="-122"/>
              </a:rPr>
              <a:t>一般无法要求运营商安装过滤器</a:t>
            </a:r>
            <a:endParaRPr lang="en-US" sz="2200" dirty="0">
              <a:solidFill>
                <a:schemeClr val="tx1"/>
              </a:solidFill>
              <a:latin typeface="SimHei" panose="02010609060101010101" pitchFamily="49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D1078E-A775-4E03-8BE9-C37D74808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213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IP溯源技术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IP协议包含了一个路由记录选项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如果发送者开启了</a:t>
            </a:r>
            <a:r>
              <a:rPr lang="zh-CN" altLang="en-US" dirty="0"/>
              <a:t>，并且路由器支持，每个路由器都会在数据包中插入自己的</a:t>
            </a:r>
            <a:r>
              <a:rPr lang="en-US" altLang="zh-CN" dirty="0"/>
              <a:t>IP</a:t>
            </a:r>
            <a:r>
              <a:rPr lang="zh-CN" altLang="en-US" dirty="0"/>
              <a:t>地址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en-US"/>
              <a:t>但是</a:t>
            </a:r>
            <a:r>
              <a:rPr lang="zh-CN" altLang="en-US"/>
              <a:t>，路由</a:t>
            </a:r>
            <a:r>
              <a:rPr lang="zh-CN" altLang="en-US" dirty="0"/>
              <a:t>记录选项默认是</a:t>
            </a:r>
            <a:r>
              <a:rPr lang="zh-CN" altLang="en-US"/>
              <a:t>关闭的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1CA6B-9985-421A-BABB-89D505C0D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319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In-Network防御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/>
              <a:t>为什么路由器不能识别并丢弃</a:t>
            </a:r>
            <a:r>
              <a:rPr lang="zh-CN" altLang="en-US"/>
              <a:t>伪造数据包</a:t>
            </a:r>
            <a:r>
              <a:rPr lang="en-US"/>
              <a:t>?</a:t>
            </a: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/>
              <a:t>单播反向路径转发</a:t>
            </a:r>
            <a:r>
              <a:rPr lang="en-US"/>
              <a:t> </a:t>
            </a:r>
            <a:r>
              <a:rPr lang="en-US" dirty="0"/>
              <a:t>(</a:t>
            </a:r>
            <a:r>
              <a:rPr lang="en-US" dirty="0" err="1"/>
              <a:t>uRPF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zh-CN" altLang="en-US"/>
              <a:t>路由器根据路由表验证源</a:t>
            </a:r>
            <a:r>
              <a:rPr lang="en-US" altLang="zh-CN"/>
              <a:t>IP</a:t>
            </a:r>
            <a:r>
              <a:rPr lang="zh-CN" altLang="en-US"/>
              <a:t>的有效性</a:t>
            </a:r>
            <a:endParaRPr lang="en-US" dirty="0"/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zh-CN" altLang="en-US"/>
              <a:t>丢弃不太可能的数据包</a:t>
            </a: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/>
              <a:t>uRPF</a:t>
            </a:r>
            <a:r>
              <a:rPr lang="zh-CN" altLang="en-US"/>
              <a:t>模式</a:t>
            </a:r>
            <a:r>
              <a:rPr lang="en-US"/>
              <a:t>:</a:t>
            </a:r>
            <a:endParaRPr lang="en-US" dirty="0"/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/>
              <a:t>Strict</a:t>
            </a:r>
            <a:r>
              <a:rPr lang="zh-CN" altLang="en-US"/>
              <a:t>（强制模式）：如果转发到源</a:t>
            </a:r>
            <a:r>
              <a:rPr lang="en-US" altLang="zh-CN"/>
              <a:t>IP</a:t>
            </a:r>
            <a:r>
              <a:rPr lang="zh-CN" altLang="en-US"/>
              <a:t>的最优端口是</a:t>
            </a:r>
            <a:r>
              <a:rPr lang="en-US" altLang="zh-CN"/>
              <a:t>A</a:t>
            </a:r>
            <a:r>
              <a:rPr lang="zh-CN" altLang="en-US"/>
              <a:t>，则所有来自该源</a:t>
            </a:r>
            <a:r>
              <a:rPr lang="en-US" altLang="zh-CN"/>
              <a:t>IP</a:t>
            </a:r>
            <a:r>
              <a:rPr lang="zh-CN" altLang="en-US"/>
              <a:t>的数据包均应从端口</a:t>
            </a:r>
            <a:r>
              <a:rPr lang="en-US" altLang="zh-CN"/>
              <a:t>A</a:t>
            </a:r>
            <a:r>
              <a:rPr lang="zh-CN" altLang="en-US"/>
              <a:t>接收。可能丢弃非对称性的数据包。</a:t>
            </a:r>
            <a:endParaRPr lang="en-US" dirty="0"/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/>
              <a:t>Feasible</a:t>
            </a:r>
            <a:r>
              <a:rPr lang="zh-CN" altLang="en-US"/>
              <a:t>：如果转发到源</a:t>
            </a:r>
            <a:r>
              <a:rPr lang="en-US" altLang="zh-CN"/>
              <a:t>IP</a:t>
            </a:r>
            <a:r>
              <a:rPr lang="zh-CN" altLang="en-US"/>
              <a:t>的端口集合为</a:t>
            </a:r>
            <a:r>
              <a:rPr lang="en-US" altLang="zh-CN"/>
              <a:t>S</a:t>
            </a:r>
            <a:r>
              <a:rPr lang="zh-CN" altLang="en-US"/>
              <a:t>，则所有来自该源</a:t>
            </a:r>
            <a:r>
              <a:rPr lang="en-US" altLang="zh-CN"/>
              <a:t>IP</a:t>
            </a:r>
            <a:r>
              <a:rPr lang="zh-CN" altLang="en-US"/>
              <a:t>的数据包均应由</a:t>
            </a:r>
            <a:r>
              <a:rPr lang="en-US" altLang="zh-CN"/>
              <a:t>S</a:t>
            </a:r>
            <a:r>
              <a:rPr lang="zh-CN" altLang="en-US"/>
              <a:t>内的端口接收。</a:t>
            </a:r>
            <a:endParaRPr lang="en-US" dirty="0"/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/>
              <a:t>Loose</a:t>
            </a:r>
            <a:r>
              <a:rPr lang="zh-CN" altLang="en-US"/>
              <a:t>（松散模式）：仅丢弃无法路由的源</a:t>
            </a:r>
            <a:r>
              <a:rPr lang="en-US" altLang="zh-CN"/>
              <a:t>IP</a:t>
            </a:r>
            <a:r>
              <a:rPr lang="zh-CN" altLang="en-US"/>
              <a:t>，如</a:t>
            </a:r>
            <a:r>
              <a:rPr lang="en-US"/>
              <a:t> 192.168</a:t>
            </a:r>
            <a:r>
              <a:rPr lang="en-US" dirty="0"/>
              <a:t>.*.*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FB39D-4F44-41B1-90EE-719262FC7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244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895" y="729101"/>
            <a:ext cx="1701950" cy="76083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8420100" cy="911303"/>
          </a:xfrm>
        </p:spPr>
        <p:txBody>
          <a:bodyPr>
            <a:normAutofit/>
          </a:bodyPr>
          <a:lstStyle/>
          <a:p>
            <a:r>
              <a:rPr lang="zh-CN" altLang="en-US"/>
              <a:t>通过</a:t>
            </a:r>
            <a:r>
              <a:rPr lang="en-US"/>
              <a:t>CDNs</a:t>
            </a:r>
            <a:r>
              <a:rPr lang="zh-CN" altLang="en-US"/>
              <a:t>预防</a:t>
            </a:r>
            <a:r>
              <a:rPr lang="en-US"/>
              <a:t>DDoS</a:t>
            </a:r>
            <a:endParaRPr lang="en-US" dirty="0"/>
          </a:p>
        </p:txBody>
      </p:sp>
      <p:pic>
        <p:nvPicPr>
          <p:cNvPr id="5" name="Picture 2" descr="D:\Classes\CS 4700\assets\usashap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61" y="1716911"/>
            <a:ext cx="6704239" cy="427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3472754" y="1643806"/>
            <a:ext cx="651140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3" dirty="0"/>
              <a:t>Master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437899" y="2837347"/>
            <a:ext cx="998801" cy="249699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856115" y="2227242"/>
            <a:ext cx="492020" cy="463752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672869" y="2419130"/>
            <a:ext cx="2027122" cy="418217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1806571" y="2542956"/>
            <a:ext cx="2017245" cy="1416196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3933889" y="2542955"/>
            <a:ext cx="149878" cy="2009776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4008828" y="2521898"/>
            <a:ext cx="1290228" cy="782944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56756" y="4099730"/>
            <a:ext cx="739741" cy="40543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1571704" y="4124673"/>
            <a:ext cx="168321" cy="631551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4047602" y="4740041"/>
            <a:ext cx="36164" cy="708725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214137" y="4740041"/>
            <a:ext cx="562218" cy="506437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502657" y="3507783"/>
            <a:ext cx="742788" cy="344342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535536" y="3087045"/>
            <a:ext cx="957803" cy="282447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34" y="1840061"/>
            <a:ext cx="624847" cy="62484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" y="2690995"/>
            <a:ext cx="624847" cy="62484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76" y="4192736"/>
            <a:ext cx="624847" cy="6248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23" y="4552730"/>
            <a:ext cx="624847" cy="62484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445" y="2700635"/>
            <a:ext cx="624847" cy="62484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718" y="3475208"/>
            <a:ext cx="624847" cy="62484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952" y="2500816"/>
            <a:ext cx="586229" cy="58622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383" y="3134877"/>
            <a:ext cx="586229" cy="58622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73" y="1943887"/>
            <a:ext cx="747107" cy="74710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648" y="4278924"/>
            <a:ext cx="586229" cy="586229"/>
          </a:xfrm>
          <a:prstGeom prst="rect">
            <a:avLst/>
          </a:prstGeom>
        </p:spPr>
      </p:pic>
      <p:sp>
        <p:nvSpPr>
          <p:cNvPr id="69" name="Content Placeholder 2"/>
          <p:cNvSpPr txBox="1">
            <a:spLocks/>
          </p:cNvSpPr>
          <p:nvPr/>
        </p:nvSpPr>
        <p:spPr>
          <a:xfrm>
            <a:off x="6864361" y="1786911"/>
            <a:ext cx="2931756" cy="4342553"/>
          </a:xfrm>
          <a:prstGeom prst="rect">
            <a:avLst/>
          </a:prstGeom>
        </p:spPr>
        <p:txBody>
          <a:bodyPr vert="horz" lIns="74295" tIns="37148" rIns="74295" bIns="37148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如果攻击主节点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625">
                <a:latin typeface="Comic Sans MS" panose="030F0702030302020204" pitchFamily="66" charset="0"/>
                <a:ea typeface="SimHei" panose="02010609060101010101" pitchFamily="49" charset="-122"/>
              </a:rPr>
              <a:t>备份节点缓存可用</a:t>
            </a:r>
            <a:endParaRPr lang="en-US" sz="1625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625">
                <a:latin typeface="Comic Sans MS" panose="030F0702030302020204" pitchFamily="66" charset="0"/>
                <a:ea typeface="SimHei" panose="02010609060101010101" pitchFamily="49" charset="-122"/>
              </a:rPr>
              <a:t>主节点容易做过滤</a:t>
            </a:r>
            <a:endParaRPr lang="en-US" sz="1625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如果攻击备份节点</a:t>
            </a:r>
            <a:r>
              <a:rPr 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625">
                <a:latin typeface="Comic Sans MS" panose="030F0702030302020204" pitchFamily="66" charset="0"/>
                <a:ea typeface="SimHei" panose="02010609060101010101" pitchFamily="49" charset="-122"/>
              </a:rPr>
              <a:t>很难同时攻击全部节点</a:t>
            </a:r>
            <a:endParaRPr lang="en-US" sz="1625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625">
                <a:latin typeface="Comic Sans MS" panose="030F0702030302020204" pitchFamily="66" charset="0"/>
                <a:ea typeface="SimHei" panose="02010609060101010101" pitchFamily="49" charset="-122"/>
              </a:rPr>
              <a:t>动态</a:t>
            </a:r>
            <a:r>
              <a:rPr lang="en-US" sz="1625">
                <a:latin typeface="Comic Sans MS" panose="030F0702030302020204" pitchFamily="66" charset="0"/>
                <a:ea typeface="SimHei" panose="02010609060101010101" pitchFamily="49" charset="-122"/>
              </a:rPr>
              <a:t>DNS</a:t>
            </a:r>
            <a:r>
              <a:rPr lang="zh-CN" altLang="en-US" sz="1625">
                <a:latin typeface="Comic Sans MS" panose="030F0702030302020204" pitchFamily="66" charset="0"/>
                <a:ea typeface="SimHei" panose="02010609060101010101" pitchFamily="49" charset="-122"/>
              </a:rPr>
              <a:t>将用户请求重定向到可用节点</a:t>
            </a:r>
            <a:endParaRPr lang="en-US" sz="1625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646" y="2856146"/>
            <a:ext cx="388839" cy="388839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388" y="4440448"/>
            <a:ext cx="388839" cy="38883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621" y="3268868"/>
            <a:ext cx="388839" cy="38883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153" y="1737969"/>
            <a:ext cx="1092724" cy="109272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828" y="2975205"/>
            <a:ext cx="871143" cy="87114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565" y="4117158"/>
            <a:ext cx="871143" cy="871143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H="1" flipV="1">
            <a:off x="1917821" y="4124674"/>
            <a:ext cx="2107564" cy="139317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 flipV="1">
            <a:off x="1923361" y="4142828"/>
            <a:ext cx="2822100" cy="1123178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25" y="5246479"/>
            <a:ext cx="624847" cy="62484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059" y="4992062"/>
            <a:ext cx="624847" cy="62484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456" y="3721106"/>
            <a:ext cx="586229" cy="58622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059" y="4064850"/>
            <a:ext cx="388839" cy="3888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F0DF19-B5D5-4F4B-8A9C-D57F0A59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1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E127-00CF-4E96-9CFA-672EE96C5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小节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7EE960-6F3B-4DB2-B333-C21F73349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59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52190-EFEC-4570-9898-5A1C88D6CF6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从攻击者角度上分析，</a:t>
            </a:r>
            <a:r>
              <a:rPr lang="en-US" altLang="zh-CN" dirty="0"/>
              <a:t>DDoS</a:t>
            </a:r>
            <a:r>
              <a:rPr lang="zh-CN" altLang="en-US" dirty="0"/>
              <a:t>攻击成功的关键是？</a:t>
            </a:r>
            <a:endParaRPr lang="en-US" altLang="zh-CN" dirty="0"/>
          </a:p>
          <a:p>
            <a:pPr lvl="1"/>
            <a:r>
              <a:rPr lang="zh-CN" altLang="en-HK" dirty="0">
                <a:solidFill>
                  <a:schemeClr val="bg1">
                    <a:lumMod val="65000"/>
                  </a:schemeClr>
                </a:solidFill>
              </a:rPr>
              <a:t>攻击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流量大于目标服务器的处理能力</a:t>
            </a:r>
            <a:endParaRPr lang="en-HK" altLang="zh-CN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利用僵尸网络</a:t>
            </a:r>
            <a:endParaRPr lang="en-HK" altLang="zh-CN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反射攻击（放大效应）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dirty="0"/>
              <a:t>从防御者角度上分析，防</a:t>
            </a:r>
            <a:r>
              <a:rPr lang="en-US" altLang="zh-CN" dirty="0"/>
              <a:t>DDoS</a:t>
            </a:r>
            <a:r>
              <a:rPr lang="zh-CN" altLang="en-US" dirty="0"/>
              <a:t>攻击有哪些技术手段？</a:t>
            </a:r>
            <a:endParaRPr lang="en-US" altLang="zh-CN" dirty="0"/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SYN Cookies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异常包过滤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CDN</a:t>
            </a:r>
          </a:p>
        </p:txBody>
      </p:sp>
    </p:spTree>
    <p:extLst>
      <p:ext uri="{BB962C8B-B14F-4D97-AF65-F5344CB8AC3E}">
        <p14:creationId xmlns:p14="http://schemas.microsoft.com/office/powerpoint/2010/main" val="3797564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6D02AC-66FD-4E46-814A-80FDF30F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ARP</a:t>
            </a:r>
            <a:r>
              <a:rPr lang="zh-CN" altLang="en-US" dirty="0"/>
              <a:t>报文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43EA41-44C1-444D-BE65-77E9F97E1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F206A-FB2D-48DF-9CD6-98447BA50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96" y="1417638"/>
            <a:ext cx="9091240" cy="510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900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防火墙和</a:t>
            </a:r>
            <a:r>
              <a:rPr lang="zh-CN" altLang="en-US"/>
              <a:t>入侵检测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681" y="2652406"/>
            <a:ext cx="8543925" cy="173644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747DD-235B-4C01-B48E-2619C018B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435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网络接入风险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互利网很危险！！！</a:t>
            </a:r>
            <a:endParaRPr lang="en-US"/>
          </a:p>
          <a:p>
            <a:pPr lvl="1"/>
            <a:r>
              <a:rPr lang="zh-CN" altLang="en-US"/>
              <a:t>端口扫描</a:t>
            </a:r>
            <a:endParaRPr lang="en-US" dirty="0"/>
          </a:p>
          <a:p>
            <a:pPr lvl="1"/>
            <a:r>
              <a:rPr lang="zh-CN" altLang="en-US"/>
              <a:t>漏洞扫描和攻击</a:t>
            </a:r>
            <a:endParaRPr lang="en-US" dirty="0"/>
          </a:p>
          <a:p>
            <a:pPr lvl="1"/>
            <a:r>
              <a:rPr lang="zh-CN" altLang="en-US"/>
              <a:t>暴力破解</a:t>
            </a:r>
            <a:endParaRPr lang="en-US" dirty="0"/>
          </a:p>
          <a:p>
            <a:pPr lvl="1"/>
            <a:r>
              <a:rPr lang="en-US"/>
              <a:t>DDoS</a:t>
            </a:r>
            <a:r>
              <a:rPr lang="zh-CN" altLang="en-US"/>
              <a:t>攻击</a:t>
            </a:r>
            <a:endParaRPr lang="en-US" dirty="0"/>
          </a:p>
          <a:p>
            <a:pPr lvl="1"/>
            <a:r>
              <a:rPr lang="zh-CN" altLang="en-US"/>
              <a:t>蠕虫、病毒等恶意软件</a:t>
            </a:r>
            <a:endParaRPr lang="en-US" dirty="0"/>
          </a:p>
          <a:p>
            <a:pPr lvl="1"/>
            <a:r>
              <a:rPr lang="zh-CN" altLang="en-US"/>
              <a:t>垃圾邮件</a:t>
            </a:r>
            <a:endParaRPr lang="en-US" dirty="0"/>
          </a:p>
          <a:p>
            <a:r>
              <a:rPr lang="zh-CN" altLang="en-US"/>
              <a:t>管理员需要保护网络免受恶意探测和访问</a:t>
            </a:r>
            <a:endParaRPr lang="en-US" dirty="0"/>
          </a:p>
          <a:p>
            <a:r>
              <a:rPr lang="zh-CN" altLang="en-US"/>
              <a:t>出向数据也需要安全检测</a:t>
            </a:r>
            <a:endParaRPr lang="en-US" dirty="0"/>
          </a:p>
          <a:p>
            <a:pPr lvl="1"/>
            <a:r>
              <a:rPr lang="zh-CN" altLang="en-US"/>
              <a:t>数据窃取（拖库）</a:t>
            </a:r>
            <a:endParaRPr lang="en-US" altLang="zh-CN"/>
          </a:p>
          <a:p>
            <a:pPr lvl="1"/>
            <a:r>
              <a:rPr lang="zh-CN" altLang="en-US"/>
              <a:t>恶意软件外连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4FE580-FF6A-4B9B-947F-69F4BF56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642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/>
          <p:cNvCxnSpPr/>
          <p:nvPr/>
        </p:nvCxnSpPr>
        <p:spPr>
          <a:xfrm flipH="1">
            <a:off x="1494100" y="4147747"/>
            <a:ext cx="1256483" cy="704714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1359986" y="3017836"/>
            <a:ext cx="1472116" cy="892043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防火墙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89400" y="3909877"/>
            <a:ext cx="321047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414" y="3706620"/>
            <a:ext cx="748109" cy="4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6153115" y="2512430"/>
            <a:ext cx="599460" cy="119419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7246372" y="2511450"/>
            <a:ext cx="621154" cy="1155724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244020" y="3953754"/>
            <a:ext cx="599460" cy="119419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6131421" y="3992220"/>
            <a:ext cx="621154" cy="1155724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599" y="1822481"/>
            <a:ext cx="822465" cy="822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599" y="4868751"/>
            <a:ext cx="817763" cy="8177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092" y="4863257"/>
            <a:ext cx="823256" cy="8232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341" y="3541388"/>
            <a:ext cx="1381957" cy="771592"/>
          </a:xfrm>
          <a:prstGeom prst="rect">
            <a:avLst/>
          </a:prstGeom>
        </p:spPr>
      </p:pic>
      <p:sp>
        <p:nvSpPr>
          <p:cNvPr id="27" name="Cloud 26"/>
          <p:cNvSpPr/>
          <p:nvPr/>
        </p:nvSpPr>
        <p:spPr>
          <a:xfrm>
            <a:off x="2482755" y="3515647"/>
            <a:ext cx="1757320" cy="87621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50" dirty="0">
                <a:latin typeface="Comic Sans MS" panose="030F0702030302020204" pitchFamily="66" charset="0"/>
                <a:ea typeface="SimHei" panose="02010609060101010101" pitchFamily="49" charset="-122"/>
              </a:rPr>
              <a:t>Internet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45" y="2169084"/>
            <a:ext cx="1060019" cy="106001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90" y="1819124"/>
            <a:ext cx="822465" cy="82246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803686" y="1400145"/>
            <a:ext cx="934872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开发者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01078" y="1400145"/>
            <a:ext cx="684803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行政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31176" y="5767359"/>
            <a:ext cx="1479892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950">
                <a:latin typeface="Comic Sans MS" panose="030F0702030302020204" pitchFamily="66" charset="0"/>
                <a:ea typeface="SimHei" panose="02010609060101010101" pitchFamily="49" charset="-122"/>
              </a:rPr>
              <a:t>Web</a:t>
            </a:r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服务器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488214" y="5767358"/>
            <a:ext cx="934871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数据库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30" y="4391861"/>
            <a:ext cx="921202" cy="92120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52864" y="5369624"/>
            <a:ext cx="1184940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软件服务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6899" y="1732422"/>
            <a:ext cx="701026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用户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1352550" y="3024188"/>
            <a:ext cx="5400025" cy="1911350"/>
          </a:xfrm>
          <a:custGeom>
            <a:avLst/>
            <a:gdLst>
              <a:gd name="connsiteX0" fmla="*/ 0 w 6822862"/>
              <a:gd name="connsiteY0" fmla="*/ 0 h 2352431"/>
              <a:gd name="connsiteX1" fmla="*/ 1820985 w 6822862"/>
              <a:gd name="connsiteY1" fmla="*/ 1101969 h 2352431"/>
              <a:gd name="connsiteX2" fmla="*/ 3251200 w 6822862"/>
              <a:gd name="connsiteY2" fmla="*/ 1070708 h 2352431"/>
              <a:gd name="connsiteX3" fmla="*/ 6635261 w 6822862"/>
              <a:gd name="connsiteY3" fmla="*/ 1086339 h 2352431"/>
              <a:gd name="connsiteX4" fmla="*/ 6088185 w 6822862"/>
              <a:gd name="connsiteY4" fmla="*/ 2352431 h 235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2862" h="2352431">
                <a:moveTo>
                  <a:pt x="0" y="0"/>
                </a:moveTo>
                <a:cubicBezTo>
                  <a:pt x="639559" y="461759"/>
                  <a:pt x="1279118" y="923518"/>
                  <a:pt x="1820985" y="1101969"/>
                </a:cubicBezTo>
                <a:cubicBezTo>
                  <a:pt x="2362852" y="1280420"/>
                  <a:pt x="3251200" y="1070708"/>
                  <a:pt x="3251200" y="1070708"/>
                </a:cubicBezTo>
                <a:cubicBezTo>
                  <a:pt x="4053579" y="1068103"/>
                  <a:pt x="6162430" y="872719"/>
                  <a:pt x="6635261" y="1086339"/>
                </a:cubicBezTo>
                <a:cubicBezTo>
                  <a:pt x="7108092" y="1299959"/>
                  <a:pt x="6598138" y="1826195"/>
                  <a:pt x="6088185" y="2352431"/>
                </a:cubicBezTo>
              </a:path>
            </a:pathLst>
          </a:custGeom>
          <a:noFill/>
          <a:ln w="57150">
            <a:solidFill>
              <a:srgbClr val="92D05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6500848" y="4020828"/>
            <a:ext cx="1271553" cy="959160"/>
          </a:xfrm>
          <a:custGeom>
            <a:avLst/>
            <a:gdLst>
              <a:gd name="connsiteX0" fmla="*/ 0 w 1711570"/>
              <a:gd name="connsiteY0" fmla="*/ 1180505 h 1180505"/>
              <a:gd name="connsiteX1" fmla="*/ 875323 w 1711570"/>
              <a:gd name="connsiteY1" fmla="*/ 382 h 1180505"/>
              <a:gd name="connsiteX2" fmla="*/ 1711570 w 1711570"/>
              <a:gd name="connsiteY2" fmla="*/ 1078905 h 1180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1570" h="1180505">
                <a:moveTo>
                  <a:pt x="0" y="1180505"/>
                </a:moveTo>
                <a:cubicBezTo>
                  <a:pt x="295030" y="598910"/>
                  <a:pt x="590061" y="17315"/>
                  <a:pt x="875323" y="382"/>
                </a:cubicBezTo>
                <a:cubicBezTo>
                  <a:pt x="1160585" y="-16551"/>
                  <a:pt x="1436077" y="531177"/>
                  <a:pt x="1711570" y="1078905"/>
                </a:cubicBezTo>
              </a:path>
            </a:pathLst>
          </a:custGeom>
          <a:noFill/>
          <a:ln w="57150">
            <a:solidFill>
              <a:srgbClr val="92D05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48" name="Freeform 47"/>
          <p:cNvSpPr/>
          <p:nvPr/>
        </p:nvSpPr>
        <p:spPr>
          <a:xfrm>
            <a:off x="6254751" y="2598737"/>
            <a:ext cx="521398" cy="2362201"/>
          </a:xfrm>
          <a:custGeom>
            <a:avLst/>
            <a:gdLst>
              <a:gd name="connsiteX0" fmla="*/ 0 w 641721"/>
              <a:gd name="connsiteY0" fmla="*/ 0 h 2907324"/>
              <a:gd name="connsiteX1" fmla="*/ 640861 w 641721"/>
              <a:gd name="connsiteY1" fmla="*/ 1563077 h 2907324"/>
              <a:gd name="connsiteX2" fmla="*/ 109415 w 641721"/>
              <a:gd name="connsiteY2" fmla="*/ 2907324 h 290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721" h="2907324">
                <a:moveTo>
                  <a:pt x="0" y="0"/>
                </a:moveTo>
                <a:cubicBezTo>
                  <a:pt x="311312" y="539261"/>
                  <a:pt x="622625" y="1078523"/>
                  <a:pt x="640861" y="1563077"/>
                </a:cubicBezTo>
                <a:cubicBezTo>
                  <a:pt x="659097" y="2047631"/>
                  <a:pt x="384256" y="2477477"/>
                  <a:pt x="109415" y="2907324"/>
                </a:cubicBezTo>
              </a:path>
            </a:pathLst>
          </a:custGeom>
          <a:noFill/>
          <a:ln w="57150">
            <a:solidFill>
              <a:srgbClr val="92D05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49" name="Freeform 48"/>
          <p:cNvSpPr/>
          <p:nvPr/>
        </p:nvSpPr>
        <p:spPr>
          <a:xfrm>
            <a:off x="6242050" y="2605087"/>
            <a:ext cx="1524000" cy="2305050"/>
          </a:xfrm>
          <a:custGeom>
            <a:avLst/>
            <a:gdLst>
              <a:gd name="connsiteX0" fmla="*/ 0 w 1875692"/>
              <a:gd name="connsiteY0" fmla="*/ 0 h 2836984"/>
              <a:gd name="connsiteX1" fmla="*/ 1211385 w 1875692"/>
              <a:gd name="connsiteY1" fmla="*/ 1641231 h 2836984"/>
              <a:gd name="connsiteX2" fmla="*/ 1875692 w 1875692"/>
              <a:gd name="connsiteY2" fmla="*/ 2836984 h 2836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5692" h="2836984">
                <a:moveTo>
                  <a:pt x="0" y="0"/>
                </a:moveTo>
                <a:cubicBezTo>
                  <a:pt x="449385" y="584200"/>
                  <a:pt x="898770" y="1168400"/>
                  <a:pt x="1211385" y="1641231"/>
                </a:cubicBezTo>
                <a:cubicBezTo>
                  <a:pt x="1524000" y="2114062"/>
                  <a:pt x="1699846" y="2475523"/>
                  <a:pt x="1875692" y="2836984"/>
                </a:cubicBezTo>
              </a:path>
            </a:pathLst>
          </a:custGeom>
          <a:noFill/>
          <a:ln w="57150">
            <a:solidFill>
              <a:srgbClr val="92D05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3949700" y="2641588"/>
            <a:ext cx="2826449" cy="1246200"/>
          </a:xfrm>
          <a:custGeom>
            <a:avLst/>
            <a:gdLst>
              <a:gd name="connsiteX0" fmla="*/ 2829169 w 3521396"/>
              <a:gd name="connsiteY0" fmla="*/ 0 h 1586524"/>
              <a:gd name="connsiteX1" fmla="*/ 3329354 w 3521396"/>
              <a:gd name="connsiteY1" fmla="*/ 1281724 h 1586524"/>
              <a:gd name="connsiteX2" fmla="*/ 0 w 3521396"/>
              <a:gd name="connsiteY2" fmla="*/ 1586524 h 158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1396" h="1586524">
                <a:moveTo>
                  <a:pt x="2829169" y="0"/>
                </a:moveTo>
                <a:cubicBezTo>
                  <a:pt x="3315025" y="508651"/>
                  <a:pt x="3800882" y="1017303"/>
                  <a:pt x="3329354" y="1281724"/>
                </a:cubicBezTo>
                <a:cubicBezTo>
                  <a:pt x="2857826" y="1546145"/>
                  <a:pt x="1428913" y="1566334"/>
                  <a:pt x="0" y="1586524"/>
                </a:cubicBezTo>
              </a:path>
            </a:pathLst>
          </a:custGeom>
          <a:noFill/>
          <a:ln w="57150">
            <a:solidFill>
              <a:srgbClr val="92D05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3784600" y="2611438"/>
            <a:ext cx="4070697" cy="1291461"/>
          </a:xfrm>
          <a:custGeom>
            <a:avLst/>
            <a:gdLst>
              <a:gd name="connsiteX0" fmla="*/ 4954954 w 5010088"/>
              <a:gd name="connsiteY0" fmla="*/ 0 h 1589491"/>
              <a:gd name="connsiteX1" fmla="*/ 4306277 w 5010088"/>
              <a:gd name="connsiteY1" fmla="*/ 1367693 h 1589491"/>
              <a:gd name="connsiteX2" fmla="*/ 0 w 5010088"/>
              <a:gd name="connsiteY2" fmla="*/ 1570893 h 1589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0088" h="1589491">
                <a:moveTo>
                  <a:pt x="4954954" y="0"/>
                </a:moveTo>
                <a:cubicBezTo>
                  <a:pt x="5043528" y="552939"/>
                  <a:pt x="5132103" y="1105878"/>
                  <a:pt x="4306277" y="1367693"/>
                </a:cubicBezTo>
                <a:cubicBezTo>
                  <a:pt x="3480451" y="1629509"/>
                  <a:pt x="1740225" y="1600201"/>
                  <a:pt x="0" y="1570893"/>
                </a:cubicBezTo>
              </a:path>
            </a:pathLst>
          </a:custGeom>
          <a:noFill/>
          <a:ln w="57150">
            <a:solidFill>
              <a:srgbClr val="92D05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1631950" y="3838762"/>
            <a:ext cx="5292497" cy="1115826"/>
          </a:xfrm>
          <a:custGeom>
            <a:avLst/>
            <a:gdLst>
              <a:gd name="connsiteX0" fmla="*/ 5713046 w 6513842"/>
              <a:gd name="connsiteY0" fmla="*/ 1373324 h 1373324"/>
              <a:gd name="connsiteX1" fmla="*/ 6299200 w 6513842"/>
              <a:gd name="connsiteY1" fmla="*/ 279170 h 1373324"/>
              <a:gd name="connsiteX2" fmla="*/ 2516554 w 6513842"/>
              <a:gd name="connsiteY2" fmla="*/ 36893 h 1373324"/>
              <a:gd name="connsiteX3" fmla="*/ 0 w 6513842"/>
              <a:gd name="connsiteY3" fmla="*/ 896586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3842" h="1373324">
                <a:moveTo>
                  <a:pt x="5713046" y="1373324"/>
                </a:moveTo>
                <a:cubicBezTo>
                  <a:pt x="6272497" y="937616"/>
                  <a:pt x="6831949" y="501908"/>
                  <a:pt x="6299200" y="279170"/>
                </a:cubicBezTo>
                <a:cubicBezTo>
                  <a:pt x="5766451" y="56432"/>
                  <a:pt x="3566421" y="-66010"/>
                  <a:pt x="2516554" y="36893"/>
                </a:cubicBezTo>
                <a:cubicBezTo>
                  <a:pt x="1466687" y="139796"/>
                  <a:pt x="733343" y="518191"/>
                  <a:pt x="0" y="896586"/>
                </a:cubicBezTo>
              </a:path>
            </a:pathLst>
          </a:custGeom>
          <a:noFill/>
          <a:ln w="57150">
            <a:solidFill>
              <a:srgbClr val="92D05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53" name="Freeform 52"/>
          <p:cNvSpPr/>
          <p:nvPr/>
        </p:nvSpPr>
        <p:spPr>
          <a:xfrm>
            <a:off x="1784350" y="3842531"/>
            <a:ext cx="6015383" cy="1061257"/>
          </a:xfrm>
          <a:custGeom>
            <a:avLst/>
            <a:gdLst>
              <a:gd name="connsiteX0" fmla="*/ 7354277 w 7403548"/>
              <a:gd name="connsiteY0" fmla="*/ 1306162 h 1306162"/>
              <a:gd name="connsiteX1" fmla="*/ 6689969 w 7403548"/>
              <a:gd name="connsiteY1" fmla="*/ 141670 h 1306162"/>
              <a:gd name="connsiteX2" fmla="*/ 2383692 w 7403548"/>
              <a:gd name="connsiteY2" fmla="*/ 133854 h 1306162"/>
              <a:gd name="connsiteX3" fmla="*/ 0 w 7403548"/>
              <a:gd name="connsiteY3" fmla="*/ 1173301 h 130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03548" h="1306162">
                <a:moveTo>
                  <a:pt x="7354277" y="1306162"/>
                </a:moveTo>
                <a:cubicBezTo>
                  <a:pt x="7436338" y="821608"/>
                  <a:pt x="7518400" y="337055"/>
                  <a:pt x="6689969" y="141670"/>
                </a:cubicBezTo>
                <a:cubicBezTo>
                  <a:pt x="5861538" y="-53715"/>
                  <a:pt x="3498687" y="-38085"/>
                  <a:pt x="2383692" y="133854"/>
                </a:cubicBezTo>
                <a:cubicBezTo>
                  <a:pt x="1268697" y="305792"/>
                  <a:pt x="634348" y="739546"/>
                  <a:pt x="0" y="1173301"/>
                </a:cubicBezTo>
              </a:path>
            </a:pathLst>
          </a:custGeom>
          <a:noFill/>
          <a:ln w="57150">
            <a:solidFill>
              <a:srgbClr val="92D05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704742-2D77-4B78-8794-AD9701A0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3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5" grpId="0" animBg="1"/>
      <p:bldP spid="45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/>
          <p:cNvCxnSpPr/>
          <p:nvPr/>
        </p:nvCxnSpPr>
        <p:spPr>
          <a:xfrm flipH="1" flipV="1">
            <a:off x="1359986" y="3017836"/>
            <a:ext cx="1472116" cy="892043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1494100" y="4147747"/>
            <a:ext cx="1256483" cy="704714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防火墙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89400" y="3909877"/>
            <a:ext cx="321047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414" y="3706620"/>
            <a:ext cx="748109" cy="4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6153115" y="2512430"/>
            <a:ext cx="599460" cy="119419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7246372" y="2511450"/>
            <a:ext cx="621154" cy="1155724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244020" y="3953754"/>
            <a:ext cx="599460" cy="119419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6131421" y="3992220"/>
            <a:ext cx="621154" cy="1155724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599" y="1822481"/>
            <a:ext cx="822465" cy="822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599" y="4868751"/>
            <a:ext cx="817763" cy="8177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092" y="4863257"/>
            <a:ext cx="823256" cy="8232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341" y="3541388"/>
            <a:ext cx="1381957" cy="771592"/>
          </a:xfrm>
          <a:prstGeom prst="rect">
            <a:avLst/>
          </a:prstGeom>
        </p:spPr>
      </p:pic>
      <p:sp>
        <p:nvSpPr>
          <p:cNvPr id="27" name="Cloud 26"/>
          <p:cNvSpPr/>
          <p:nvPr/>
        </p:nvSpPr>
        <p:spPr>
          <a:xfrm>
            <a:off x="2482755" y="3515647"/>
            <a:ext cx="1757320" cy="87621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50">
                <a:latin typeface="SimHei" panose="02010609060101010101" pitchFamily="49" charset="-122"/>
                <a:ea typeface="SimHei" panose="02010609060101010101" pitchFamily="49" charset="-122"/>
              </a:rPr>
              <a:t>互联网</a:t>
            </a:r>
            <a:endParaRPr lang="en-US" sz="195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45" y="2169084"/>
            <a:ext cx="1060019" cy="106001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90" y="1819124"/>
            <a:ext cx="822465" cy="82246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30" y="4391861"/>
            <a:ext cx="921202" cy="921202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1479551" y="3094037"/>
            <a:ext cx="6235699" cy="1816100"/>
          </a:xfrm>
          <a:custGeom>
            <a:avLst/>
            <a:gdLst>
              <a:gd name="connsiteX0" fmla="*/ 0 w 7674707"/>
              <a:gd name="connsiteY0" fmla="*/ 0 h 2235200"/>
              <a:gd name="connsiteX1" fmla="*/ 1860061 w 7674707"/>
              <a:gd name="connsiteY1" fmla="*/ 1039447 h 2235200"/>
              <a:gd name="connsiteX2" fmla="*/ 4142153 w 7674707"/>
              <a:gd name="connsiteY2" fmla="*/ 1008185 h 2235200"/>
              <a:gd name="connsiteX3" fmla="*/ 6666523 w 7674707"/>
              <a:gd name="connsiteY3" fmla="*/ 984739 h 2235200"/>
              <a:gd name="connsiteX4" fmla="*/ 7674707 w 7674707"/>
              <a:gd name="connsiteY4" fmla="*/ 2235200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4707" h="2235200">
                <a:moveTo>
                  <a:pt x="0" y="0"/>
                </a:moveTo>
                <a:cubicBezTo>
                  <a:pt x="584851" y="435708"/>
                  <a:pt x="1169702" y="871416"/>
                  <a:pt x="1860061" y="1039447"/>
                </a:cubicBezTo>
                <a:cubicBezTo>
                  <a:pt x="2550420" y="1207478"/>
                  <a:pt x="4142153" y="1008185"/>
                  <a:pt x="4142153" y="1008185"/>
                </a:cubicBezTo>
                <a:cubicBezTo>
                  <a:pt x="4943230" y="999067"/>
                  <a:pt x="6077764" y="780237"/>
                  <a:pt x="6666523" y="984739"/>
                </a:cubicBezTo>
                <a:cubicBezTo>
                  <a:pt x="7255282" y="1189241"/>
                  <a:pt x="7464994" y="1712220"/>
                  <a:pt x="7674707" y="2235200"/>
                </a:cubicBezTo>
              </a:path>
            </a:pathLst>
          </a:custGeom>
          <a:noFill/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" name="Freeform 6"/>
          <p:cNvSpPr/>
          <p:nvPr/>
        </p:nvSpPr>
        <p:spPr>
          <a:xfrm>
            <a:off x="6261100" y="2560638"/>
            <a:ext cx="1555750" cy="2355850"/>
          </a:xfrm>
          <a:custGeom>
            <a:avLst/>
            <a:gdLst>
              <a:gd name="connsiteX0" fmla="*/ 1914769 w 1914769"/>
              <a:gd name="connsiteY0" fmla="*/ 0 h 2899508"/>
              <a:gd name="connsiteX1" fmla="*/ 1172308 w 1914769"/>
              <a:gd name="connsiteY1" fmla="*/ 1547446 h 2899508"/>
              <a:gd name="connsiteX2" fmla="*/ 625231 w 1914769"/>
              <a:gd name="connsiteY2" fmla="*/ 1789723 h 2899508"/>
              <a:gd name="connsiteX3" fmla="*/ 0 w 1914769"/>
              <a:gd name="connsiteY3" fmla="*/ 2899508 h 2899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4769" h="2899508">
                <a:moveTo>
                  <a:pt x="1914769" y="0"/>
                </a:moveTo>
                <a:cubicBezTo>
                  <a:pt x="1651000" y="624579"/>
                  <a:pt x="1387231" y="1249159"/>
                  <a:pt x="1172308" y="1547446"/>
                </a:cubicBezTo>
                <a:cubicBezTo>
                  <a:pt x="957385" y="1845733"/>
                  <a:pt x="820616" y="1564379"/>
                  <a:pt x="625231" y="1789723"/>
                </a:cubicBezTo>
                <a:cubicBezTo>
                  <a:pt x="429846" y="2015067"/>
                  <a:pt x="214923" y="2457287"/>
                  <a:pt x="0" y="2899508"/>
                </a:cubicBezTo>
              </a:path>
            </a:pathLst>
          </a:custGeom>
          <a:noFill/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" name="Freeform 7"/>
          <p:cNvSpPr/>
          <p:nvPr/>
        </p:nvSpPr>
        <p:spPr>
          <a:xfrm>
            <a:off x="7352467" y="2592388"/>
            <a:ext cx="445333" cy="2298700"/>
          </a:xfrm>
          <a:custGeom>
            <a:avLst/>
            <a:gdLst>
              <a:gd name="connsiteX0" fmla="*/ 548102 w 548102"/>
              <a:gd name="connsiteY0" fmla="*/ 0 h 2829169"/>
              <a:gd name="connsiteX1" fmla="*/ 1025 w 548102"/>
              <a:gd name="connsiteY1" fmla="*/ 1586523 h 2829169"/>
              <a:gd name="connsiteX2" fmla="*/ 438687 w 548102"/>
              <a:gd name="connsiteY2" fmla="*/ 2829169 h 2829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8102" h="2829169">
                <a:moveTo>
                  <a:pt x="548102" y="0"/>
                </a:moveTo>
                <a:cubicBezTo>
                  <a:pt x="283681" y="557497"/>
                  <a:pt x="19261" y="1114995"/>
                  <a:pt x="1025" y="1586523"/>
                </a:cubicBezTo>
                <a:cubicBezTo>
                  <a:pt x="-17211" y="2058051"/>
                  <a:pt x="210738" y="2443610"/>
                  <a:pt x="438687" y="2829169"/>
                </a:cubicBezTo>
              </a:path>
            </a:pathLst>
          </a:custGeom>
          <a:noFill/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" name="Freeform 8"/>
          <p:cNvSpPr/>
          <p:nvPr/>
        </p:nvSpPr>
        <p:spPr>
          <a:xfrm>
            <a:off x="6210424" y="2598737"/>
            <a:ext cx="603353" cy="2311400"/>
          </a:xfrm>
          <a:custGeom>
            <a:avLst/>
            <a:gdLst>
              <a:gd name="connsiteX0" fmla="*/ 46892 w 742588"/>
              <a:gd name="connsiteY0" fmla="*/ 2844800 h 2844800"/>
              <a:gd name="connsiteX1" fmla="*/ 742461 w 742588"/>
              <a:gd name="connsiteY1" fmla="*/ 1516184 h 2844800"/>
              <a:gd name="connsiteX2" fmla="*/ 0 w 742588"/>
              <a:gd name="connsiteY2" fmla="*/ 0 h 284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2588" h="2844800">
                <a:moveTo>
                  <a:pt x="46892" y="2844800"/>
                </a:moveTo>
                <a:cubicBezTo>
                  <a:pt x="398584" y="2417558"/>
                  <a:pt x="750276" y="1990317"/>
                  <a:pt x="742461" y="1516184"/>
                </a:cubicBezTo>
                <a:cubicBezTo>
                  <a:pt x="734646" y="1042051"/>
                  <a:pt x="367323" y="521025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" name="Freeform 9"/>
          <p:cNvSpPr/>
          <p:nvPr/>
        </p:nvSpPr>
        <p:spPr>
          <a:xfrm>
            <a:off x="6158585" y="2620888"/>
            <a:ext cx="1549399" cy="2317751"/>
          </a:xfrm>
          <a:custGeom>
            <a:avLst/>
            <a:gdLst>
              <a:gd name="connsiteX0" fmla="*/ 0 w 1906953"/>
              <a:gd name="connsiteY0" fmla="*/ 2852616 h 2852616"/>
              <a:gd name="connsiteX1" fmla="*/ 672123 w 1906953"/>
              <a:gd name="connsiteY1" fmla="*/ 1641231 h 2852616"/>
              <a:gd name="connsiteX2" fmla="*/ 1133230 w 1906953"/>
              <a:gd name="connsiteY2" fmla="*/ 1563077 h 2852616"/>
              <a:gd name="connsiteX3" fmla="*/ 1906953 w 1906953"/>
              <a:gd name="connsiteY3" fmla="*/ 0 h 2852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6953" h="2852616">
                <a:moveTo>
                  <a:pt x="0" y="2852616"/>
                </a:moveTo>
                <a:cubicBezTo>
                  <a:pt x="241625" y="2354385"/>
                  <a:pt x="483251" y="1856154"/>
                  <a:pt x="672123" y="1641231"/>
                </a:cubicBezTo>
                <a:cubicBezTo>
                  <a:pt x="860995" y="1426308"/>
                  <a:pt x="927425" y="1836615"/>
                  <a:pt x="1133230" y="1563077"/>
                </a:cubicBezTo>
                <a:cubicBezTo>
                  <a:pt x="1339035" y="1289539"/>
                  <a:pt x="1622994" y="644769"/>
                  <a:pt x="1906953" y="0"/>
                </a:cubicBezTo>
              </a:path>
            </a:pathLst>
          </a:custGeom>
          <a:noFill/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1" name="Freeform 10"/>
          <p:cNvSpPr/>
          <p:nvPr/>
        </p:nvSpPr>
        <p:spPr>
          <a:xfrm>
            <a:off x="6417694" y="2605087"/>
            <a:ext cx="1473201" cy="2286000"/>
          </a:xfrm>
          <a:custGeom>
            <a:avLst/>
            <a:gdLst>
              <a:gd name="connsiteX0" fmla="*/ 1813170 w 1813170"/>
              <a:gd name="connsiteY0" fmla="*/ 2813538 h 2813538"/>
              <a:gd name="connsiteX1" fmla="*/ 1234831 w 1813170"/>
              <a:gd name="connsiteY1" fmla="*/ 1594338 h 2813538"/>
              <a:gd name="connsiteX2" fmla="*/ 742462 w 1813170"/>
              <a:gd name="connsiteY2" fmla="*/ 1547446 h 2813538"/>
              <a:gd name="connsiteX3" fmla="*/ 0 w 1813170"/>
              <a:gd name="connsiteY3" fmla="*/ 0 h 2813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3170" h="2813538">
                <a:moveTo>
                  <a:pt x="1813170" y="2813538"/>
                </a:moveTo>
                <a:cubicBezTo>
                  <a:pt x="1613226" y="2309445"/>
                  <a:pt x="1413282" y="1805353"/>
                  <a:pt x="1234831" y="1594338"/>
                </a:cubicBezTo>
                <a:cubicBezTo>
                  <a:pt x="1056380" y="1383323"/>
                  <a:pt x="948267" y="1813169"/>
                  <a:pt x="742462" y="1547446"/>
                </a:cubicBezTo>
                <a:cubicBezTo>
                  <a:pt x="536657" y="1281723"/>
                  <a:pt x="268328" y="640861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2" name="Freeform 11"/>
          <p:cNvSpPr/>
          <p:nvPr/>
        </p:nvSpPr>
        <p:spPr>
          <a:xfrm>
            <a:off x="7458435" y="2621497"/>
            <a:ext cx="470806" cy="2292350"/>
          </a:xfrm>
          <a:custGeom>
            <a:avLst/>
            <a:gdLst>
              <a:gd name="connsiteX0" fmla="*/ 462223 w 579454"/>
              <a:gd name="connsiteY0" fmla="*/ 2821354 h 2821354"/>
              <a:gd name="connsiteX1" fmla="*/ 1115 w 579454"/>
              <a:gd name="connsiteY1" fmla="*/ 1570893 h 2821354"/>
              <a:gd name="connsiteX2" fmla="*/ 579454 w 579454"/>
              <a:gd name="connsiteY2" fmla="*/ 0 h 2821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4" h="2821354">
                <a:moveTo>
                  <a:pt x="462223" y="2821354"/>
                </a:moveTo>
                <a:cubicBezTo>
                  <a:pt x="221900" y="2431236"/>
                  <a:pt x="-18423" y="2041119"/>
                  <a:pt x="1115" y="1570893"/>
                </a:cubicBezTo>
                <a:cubicBezTo>
                  <a:pt x="20653" y="1100667"/>
                  <a:pt x="300053" y="550333"/>
                  <a:pt x="579454" y="0"/>
                </a:cubicBezTo>
              </a:path>
            </a:pathLst>
          </a:custGeom>
          <a:noFill/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8" name="Freeform 17"/>
          <p:cNvSpPr/>
          <p:nvPr/>
        </p:nvSpPr>
        <p:spPr>
          <a:xfrm>
            <a:off x="3048000" y="3303588"/>
            <a:ext cx="3754998" cy="1612900"/>
          </a:xfrm>
          <a:custGeom>
            <a:avLst/>
            <a:gdLst>
              <a:gd name="connsiteX0" fmla="*/ 3923323 w 4621536"/>
              <a:gd name="connsiteY0" fmla="*/ 1985108 h 1985108"/>
              <a:gd name="connsiteX1" fmla="*/ 4564184 w 4621536"/>
              <a:gd name="connsiteY1" fmla="*/ 804985 h 1985108"/>
              <a:gd name="connsiteX2" fmla="*/ 2633784 w 4621536"/>
              <a:gd name="connsiteY2" fmla="*/ 734646 h 1985108"/>
              <a:gd name="connsiteX3" fmla="*/ 961292 w 4621536"/>
              <a:gd name="connsiteY3" fmla="*/ 679939 h 1985108"/>
              <a:gd name="connsiteX4" fmla="*/ 0 w 4621536"/>
              <a:gd name="connsiteY4" fmla="*/ 0 h 198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1536" h="1985108">
                <a:moveTo>
                  <a:pt x="3923323" y="1985108"/>
                </a:moveTo>
                <a:cubicBezTo>
                  <a:pt x="4351215" y="1499251"/>
                  <a:pt x="4779107" y="1013395"/>
                  <a:pt x="4564184" y="804985"/>
                </a:cubicBezTo>
                <a:cubicBezTo>
                  <a:pt x="4349261" y="596575"/>
                  <a:pt x="2633784" y="734646"/>
                  <a:pt x="2633784" y="734646"/>
                </a:cubicBezTo>
                <a:cubicBezTo>
                  <a:pt x="2033302" y="713805"/>
                  <a:pt x="1400256" y="802380"/>
                  <a:pt x="961292" y="679939"/>
                </a:cubicBezTo>
                <a:cubicBezTo>
                  <a:pt x="522328" y="557498"/>
                  <a:pt x="261164" y="278749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9" name="Freeform 18"/>
          <p:cNvSpPr/>
          <p:nvPr/>
        </p:nvSpPr>
        <p:spPr>
          <a:xfrm>
            <a:off x="3581401" y="3246438"/>
            <a:ext cx="4140200" cy="1676400"/>
          </a:xfrm>
          <a:custGeom>
            <a:avLst/>
            <a:gdLst>
              <a:gd name="connsiteX0" fmla="*/ 5095631 w 5095631"/>
              <a:gd name="connsiteY0" fmla="*/ 2063261 h 2063261"/>
              <a:gd name="connsiteX1" fmla="*/ 4517292 w 5095631"/>
              <a:gd name="connsiteY1" fmla="*/ 828430 h 2063261"/>
              <a:gd name="connsiteX2" fmla="*/ 1758461 w 5095631"/>
              <a:gd name="connsiteY2" fmla="*/ 812800 h 2063261"/>
              <a:gd name="connsiteX3" fmla="*/ 492369 w 5095631"/>
              <a:gd name="connsiteY3" fmla="*/ 672123 h 2063261"/>
              <a:gd name="connsiteX4" fmla="*/ 0 w 5095631"/>
              <a:gd name="connsiteY4" fmla="*/ 0 h 2063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5631" h="2063261">
                <a:moveTo>
                  <a:pt x="5095631" y="2063261"/>
                </a:moveTo>
                <a:cubicBezTo>
                  <a:pt x="5084559" y="1550050"/>
                  <a:pt x="5073487" y="1036840"/>
                  <a:pt x="4517292" y="828430"/>
                </a:cubicBezTo>
                <a:cubicBezTo>
                  <a:pt x="3961097" y="620020"/>
                  <a:pt x="2429281" y="838851"/>
                  <a:pt x="1758461" y="812800"/>
                </a:cubicBezTo>
                <a:cubicBezTo>
                  <a:pt x="1087641" y="786749"/>
                  <a:pt x="785446" y="807590"/>
                  <a:pt x="492369" y="672123"/>
                </a:cubicBezTo>
                <a:cubicBezTo>
                  <a:pt x="199292" y="536656"/>
                  <a:pt x="99646" y="268328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6" name="TextBox 29">
            <a:extLst>
              <a:ext uri="{FF2B5EF4-FFF2-40B4-BE49-F238E27FC236}">
                <a16:creationId xmlns:a16="http://schemas.microsoft.com/office/drawing/2014/main" id="{6101E039-4C60-4EED-BD1D-60285E31DDEB}"/>
              </a:ext>
            </a:extLst>
          </p:cNvPr>
          <p:cNvSpPr txBox="1"/>
          <p:nvPr/>
        </p:nvSpPr>
        <p:spPr>
          <a:xfrm>
            <a:off x="5803686" y="1400145"/>
            <a:ext cx="934872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开发者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21" name="TextBox 30">
            <a:extLst>
              <a:ext uri="{FF2B5EF4-FFF2-40B4-BE49-F238E27FC236}">
                <a16:creationId xmlns:a16="http://schemas.microsoft.com/office/drawing/2014/main" id="{3478131C-BD61-4701-A2B2-5E053A6AD9C9}"/>
              </a:ext>
            </a:extLst>
          </p:cNvPr>
          <p:cNvSpPr txBox="1"/>
          <p:nvPr/>
        </p:nvSpPr>
        <p:spPr>
          <a:xfrm>
            <a:off x="7501078" y="1400145"/>
            <a:ext cx="684803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行政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22" name="TextBox 32">
            <a:extLst>
              <a:ext uri="{FF2B5EF4-FFF2-40B4-BE49-F238E27FC236}">
                <a16:creationId xmlns:a16="http://schemas.microsoft.com/office/drawing/2014/main" id="{95B3A4D6-7D5C-4A30-AB04-CF8BE586D3F5}"/>
              </a:ext>
            </a:extLst>
          </p:cNvPr>
          <p:cNvSpPr txBox="1"/>
          <p:nvPr/>
        </p:nvSpPr>
        <p:spPr>
          <a:xfrm>
            <a:off x="5531176" y="5767359"/>
            <a:ext cx="1479892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950">
                <a:latin typeface="Comic Sans MS" panose="030F0702030302020204" pitchFamily="66" charset="0"/>
                <a:ea typeface="SimHei" panose="02010609060101010101" pitchFamily="49" charset="-122"/>
              </a:rPr>
              <a:t>Web</a:t>
            </a:r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服务器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25" name="TextBox 33">
            <a:extLst>
              <a:ext uri="{FF2B5EF4-FFF2-40B4-BE49-F238E27FC236}">
                <a16:creationId xmlns:a16="http://schemas.microsoft.com/office/drawing/2014/main" id="{FA8AF2DD-C0CD-4DA1-B39B-CDA81209E2C9}"/>
              </a:ext>
            </a:extLst>
          </p:cNvPr>
          <p:cNvSpPr txBox="1"/>
          <p:nvPr/>
        </p:nvSpPr>
        <p:spPr>
          <a:xfrm>
            <a:off x="7488214" y="5767358"/>
            <a:ext cx="934871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数据库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26" name="TextBox 41">
            <a:extLst>
              <a:ext uri="{FF2B5EF4-FFF2-40B4-BE49-F238E27FC236}">
                <a16:creationId xmlns:a16="http://schemas.microsoft.com/office/drawing/2014/main" id="{36858827-F473-4B6C-BD2D-182A36F53A7E}"/>
              </a:ext>
            </a:extLst>
          </p:cNvPr>
          <p:cNvSpPr txBox="1"/>
          <p:nvPr/>
        </p:nvSpPr>
        <p:spPr>
          <a:xfrm>
            <a:off x="752865" y="5369624"/>
            <a:ext cx="1184940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软件服务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32" name="TextBox 42">
            <a:extLst>
              <a:ext uri="{FF2B5EF4-FFF2-40B4-BE49-F238E27FC236}">
                <a16:creationId xmlns:a16="http://schemas.microsoft.com/office/drawing/2014/main" id="{4C193B32-C48D-4CA8-BBE8-A4AA760E2E2E}"/>
              </a:ext>
            </a:extLst>
          </p:cNvPr>
          <p:cNvSpPr txBox="1"/>
          <p:nvPr/>
        </p:nvSpPr>
        <p:spPr>
          <a:xfrm>
            <a:off x="906899" y="1732422"/>
            <a:ext cx="701026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用户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546C0DD4-1C8B-4C62-896A-107AFA31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1" grpId="0" animBg="1"/>
      <p:bldP spid="12" grpId="0" animBg="1"/>
      <p:bldP spid="18" grpId="0" animBg="1"/>
      <p:bldP spid="1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防火墙的作用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防火墙根据规则分析、过滤数据包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zh-CN" altLang="en-US"/>
              <a:t>基于</a:t>
            </a:r>
            <a:r>
              <a:rPr lang="en-US" altLang="zh-CN"/>
              <a:t>IP</a:t>
            </a:r>
            <a:r>
              <a:rPr lang="zh-CN" altLang="en-US"/>
              <a:t>地址、端口、协议、包大小、</a:t>
            </a:r>
            <a:r>
              <a:rPr lang="en-US"/>
              <a:t>TTLs</a:t>
            </a:r>
            <a:r>
              <a:rPr lang="zh-CN" altLang="en-US"/>
              <a:t>等</a:t>
            </a:r>
            <a:endParaRPr lang="en-US" dirty="0"/>
          </a:p>
          <a:p>
            <a:r>
              <a:rPr lang="zh-CN" altLang="en-US"/>
              <a:t>防火墙种类</a:t>
            </a:r>
            <a:endParaRPr lang="en-US" dirty="0"/>
          </a:p>
          <a:p>
            <a:pPr lvl="1"/>
            <a:r>
              <a:rPr lang="zh-CN" altLang="en-US"/>
              <a:t>包过滤防火墙：访问控制列表（</a:t>
            </a:r>
            <a:r>
              <a:rPr lang="en-US" altLang="zh-CN"/>
              <a:t>3</a:t>
            </a:r>
            <a:r>
              <a:rPr lang="zh-CN" altLang="en-US"/>
              <a:t>层和</a:t>
            </a:r>
            <a:r>
              <a:rPr lang="en-US" altLang="zh-CN"/>
              <a:t>4</a:t>
            </a:r>
            <a:r>
              <a:rPr lang="zh-CN" altLang="en-US"/>
              <a:t>层协议报头）</a:t>
            </a:r>
            <a:endParaRPr lang="en-US" dirty="0"/>
          </a:p>
          <a:p>
            <a:pPr lvl="1"/>
            <a:r>
              <a:rPr lang="zh-CN" altLang="en-US"/>
              <a:t>状态防火墙：分析</a:t>
            </a:r>
            <a:r>
              <a:rPr lang="en-US" altLang="zh-CN"/>
              <a:t>TCP</a:t>
            </a:r>
            <a:r>
              <a:rPr lang="zh-CN" altLang="en-US"/>
              <a:t>连接状态</a:t>
            </a:r>
            <a:endParaRPr lang="en-US" dirty="0"/>
          </a:p>
          <a:p>
            <a:pPr lvl="1"/>
            <a:r>
              <a:rPr lang="zh-CN" altLang="en-US"/>
              <a:t>应用防火墙：支持应用层协议分析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D5807-431D-437B-8CEC-62D7CA0D6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4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F46F-4178-7C49-8BF7-CA97A776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包过滤</a:t>
            </a:r>
            <a:r>
              <a:rPr lang="en-US"/>
              <a:t>访问控制列表iptables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D1228F-259D-7E49-8D29-3C8B1FA7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65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6EE180-D9AA-4BC6-9E8C-5FC0C492CB41}"/>
              </a:ext>
            </a:extLst>
          </p:cNvPr>
          <p:cNvSpPr txBox="1"/>
          <p:nvPr/>
        </p:nvSpPr>
        <p:spPr>
          <a:xfrm>
            <a:off x="1101586" y="1805607"/>
            <a:ext cx="7893326" cy="28931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#:sudo iptables -I INPUT 1 -p tcp --dport 80 -j ACCEPT</a:t>
            </a:r>
          </a:p>
          <a:p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#:~$ sudo iptables -L</a:t>
            </a:r>
          </a:p>
          <a:p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Chain INPUT (policy ACCEPT)</a:t>
            </a:r>
          </a:p>
          <a:p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target     prot opt source               destination</a:t>
            </a:r>
          </a:p>
          <a:p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REJECT     tcp  --  anywhere             anywhere             tcp dpt:telnet reject-with icmp-port-unreachable</a:t>
            </a:r>
          </a:p>
          <a:p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ACCEPT     tcp  --  anywhere             anywhere             tcp dpt:http</a:t>
            </a:r>
          </a:p>
          <a:p>
            <a:endParaRPr lang="en-US" sz="140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Chain FORWARD (policy ACCEPT)</a:t>
            </a:r>
          </a:p>
          <a:p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target     prot opt source               destination</a:t>
            </a:r>
          </a:p>
          <a:p>
            <a:endParaRPr lang="en-US" sz="140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Chain OUTPUT (policy ACCEPT)</a:t>
            </a:r>
          </a:p>
          <a:p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target     prot opt source               destination</a:t>
            </a:r>
          </a:p>
        </p:txBody>
      </p:sp>
    </p:spTree>
    <p:extLst>
      <p:ext uri="{BB962C8B-B14F-4D97-AF65-F5344CB8AC3E}">
        <p14:creationId xmlns:p14="http://schemas.microsoft.com/office/powerpoint/2010/main" val="9709968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FCBCC-F10C-DF4D-9A7C-5CF60BA66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防火墙部署举例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B99D4E-1B52-4C4C-8317-3ECD547D9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66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6E905-26B4-B940-B63E-34FDC270684E}"/>
              </a:ext>
            </a:extLst>
          </p:cNvPr>
          <p:cNvSpPr/>
          <p:nvPr/>
        </p:nvSpPr>
        <p:spPr>
          <a:xfrm>
            <a:off x="990600" y="6298168"/>
            <a:ext cx="87569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Comic Sans MS" panose="030F0902030302020204" pitchFamily="66" charset="0"/>
              </a:rPr>
              <a:t>https://www.uml-diagrams.org/examples/web-application-network-diagram-example.html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102303-7391-5249-AB41-56ED7C6EE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45" y="2333004"/>
            <a:ext cx="9227417" cy="304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004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FCBCC-F10C-DF4D-9A7C-5CF60BA66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防火墙部署举例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B99D4E-1B52-4C4C-8317-3ECD547D9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08FBA9-B007-AC42-870E-EBB9ACF67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760968"/>
            <a:ext cx="7866478" cy="46779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96E905-26B4-B940-B63E-34FDC270684E}"/>
              </a:ext>
            </a:extLst>
          </p:cNvPr>
          <p:cNvSpPr/>
          <p:nvPr/>
        </p:nvSpPr>
        <p:spPr>
          <a:xfrm>
            <a:off x="990600" y="6382576"/>
            <a:ext cx="81674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Comic Sans MS" panose="030F0902030302020204" pitchFamily="66" charset="0"/>
              </a:rPr>
              <a:t>https://www.routexp.com/2016/08/firewalls-checkpoint-check-point-1100.html</a:t>
            </a:r>
          </a:p>
        </p:txBody>
      </p:sp>
    </p:spTree>
    <p:extLst>
      <p:ext uri="{BB962C8B-B14F-4D97-AF65-F5344CB8AC3E}">
        <p14:creationId xmlns:p14="http://schemas.microsoft.com/office/powerpoint/2010/main" val="4684371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侦查防火墙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侦查路由器：</a:t>
            </a:r>
            <a:r>
              <a:rPr lang="en-US" altLang="zh-CN"/>
              <a:t>traceroute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4CEBEAC-2338-4BDF-B9D6-E268AB72B3D8}"/>
              </a:ext>
            </a:extLst>
          </p:cNvPr>
          <p:cNvSpPr txBox="1"/>
          <p:nvPr/>
        </p:nvSpPr>
        <p:spPr>
          <a:xfrm>
            <a:off x="1101586" y="2004389"/>
            <a:ext cx="7893326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#:~$ traceroute XXXXXXXX</a:t>
            </a:r>
          </a:p>
          <a:p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traceroute to XXXXXXXX (202.123.124.81), 30 hops max, 60 byte packets</a:t>
            </a:r>
          </a:p>
          <a:p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 1  _gateway (192.168.1.1)  3.291 ms  3.258 ms  3.239 ms</a:t>
            </a:r>
          </a:p>
          <a:p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 2  10.177.85.1 (10.177.85.1)  10.783 ms  11.356 ms  11.971 ms</a:t>
            </a:r>
          </a:p>
          <a:p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 3  10.151.1.245 (10.151.1.245)  6.466 ms  7.210 ms  7.212 ms</a:t>
            </a:r>
          </a:p>
          <a:p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 4  10.151.1.161 (10.151.1.161)  6.432 ms  7.146 ms  7.106 ms</a:t>
            </a:r>
          </a:p>
          <a:p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 5  10.250.1.1 (10.250.1.1)  6.291 ms  6.291 ms  6.276 ms</a:t>
            </a:r>
          </a:p>
          <a:p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 6  10.250.1.70 (10.250.1.70)  6.229 ms  8.928 ms  8.891 ms</a:t>
            </a:r>
          </a:p>
          <a:p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 7  XXXXXXXX (202.123.124.81)  2.773 ms  10.788 ms  11.262 ms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58CFFC-4552-42A0-8EB6-BFF12E94C0E8}"/>
              </a:ext>
            </a:extLst>
          </p:cNvPr>
          <p:cNvSpPr txBox="1">
            <a:spLocks/>
          </p:cNvSpPr>
          <p:nvPr/>
        </p:nvSpPr>
        <p:spPr>
          <a:xfrm>
            <a:off x="990600" y="4301730"/>
            <a:ext cx="8420100" cy="1328530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q"/>
              <a:defRPr kumimoji="0" sz="26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§"/>
              <a:defRPr kumimoji="0" sz="24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" panose="05000000000000000000" pitchFamily="2" charset="2"/>
              <a:buChar char="Ø"/>
              <a:defRPr kumimoji="0"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 typeface="Wingdings" panose="05000000000000000000" pitchFamily="2" charset="2"/>
              <a:buChar char="ü"/>
              <a:defRPr kumimoji="0"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主要原理：</a:t>
            </a:r>
            <a:endParaRPr lang="en-US" altLang="zh-CN"/>
          </a:p>
          <a:p>
            <a:pPr lvl="1"/>
            <a:r>
              <a:rPr lang="zh-CN" altLang="en-US"/>
              <a:t>基于</a:t>
            </a:r>
            <a:r>
              <a:rPr lang="en-US" altLang="zh-CN"/>
              <a:t>ICMP</a:t>
            </a:r>
            <a:r>
              <a:rPr lang="zh-CN" altLang="en-US"/>
              <a:t>响应，可发送</a:t>
            </a:r>
            <a:r>
              <a:rPr lang="en-US" altLang="zh-CN"/>
              <a:t>TCP/UDP/ICMP</a:t>
            </a:r>
            <a:r>
              <a:rPr lang="zh-CN" altLang="en-US"/>
              <a:t>消息</a:t>
            </a:r>
            <a:endParaRPr lang="en-US" altLang="zh-CN"/>
          </a:p>
          <a:p>
            <a:pPr lvl="1"/>
            <a:r>
              <a:rPr lang="zh-CN" altLang="en-US"/>
              <a:t>迭代式增加</a:t>
            </a:r>
            <a:r>
              <a:rPr lang="en-US" altLang="zh-CN"/>
              <a:t>TTL</a:t>
            </a:r>
            <a:r>
              <a:rPr lang="zh-CN" altLang="en-US"/>
              <a:t>，</a:t>
            </a:r>
            <a:r>
              <a:rPr lang="en-US" altLang="zh-CN"/>
              <a:t>TTL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时接收节点会向源主机报错</a:t>
            </a:r>
            <a:r>
              <a:rPr lang="en-US" altLang="zh-CN"/>
              <a:t>ICMP</a:t>
            </a:r>
            <a:r>
              <a:rPr lang="zh-CN" altLang="en-US"/>
              <a:t>超时报文</a:t>
            </a:r>
            <a:endParaRPr lang="en-US" altLang="zh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4B670-8001-4FDA-AD42-7F7AE8198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58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侦查防火墙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Firewalk</a:t>
            </a:r>
            <a:r>
              <a:rPr lang="zh-CN" altLang="en-US"/>
              <a:t>：类似</a:t>
            </a:r>
            <a:r>
              <a:rPr lang="en-US" altLang="zh-CN"/>
              <a:t>traceroute</a:t>
            </a:r>
          </a:p>
          <a:p>
            <a:pPr lvl="1"/>
            <a:r>
              <a:rPr lang="en-US"/>
              <a:t>利用综合信息判断哪些节点可能是防火墙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43A8E7-31BA-41C7-86E0-04AE301882DB}"/>
              </a:ext>
            </a:extLst>
          </p:cNvPr>
          <p:cNvSpPr txBox="1"/>
          <p:nvPr/>
        </p:nvSpPr>
        <p:spPr>
          <a:xfrm>
            <a:off x="1143789" y="2507119"/>
            <a:ext cx="7893326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#:~$ sudo traceroute -T XXXXXXXX</a:t>
            </a:r>
          </a:p>
          <a:p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traceroute to XXXXXXXX (202.123.124.81), 30 hops max, 60 byte packets</a:t>
            </a:r>
          </a:p>
          <a:p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 1  _gateway (192.168.1.1)  3.922 ms  3.920 ms  3.917 ms</a:t>
            </a:r>
          </a:p>
          <a:p>
            <a:r>
              <a:rPr lang="en-US" sz="140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2  * * *</a:t>
            </a:r>
          </a:p>
          <a:p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 3  10.151.1.245 (10.151.1.245)  5.685 ms  5.685 ms  8.407 ms</a:t>
            </a:r>
          </a:p>
          <a:p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 4  10.151.1.161 (10.151.1.161)  5.720 ms  5.717 ms  8.397 ms</a:t>
            </a:r>
          </a:p>
          <a:p>
            <a:r>
              <a:rPr lang="en-US" sz="140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5  * * *</a:t>
            </a:r>
          </a:p>
          <a:p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 6  10.250.1.70 (10.250.1.70)  5.687 ms  2.934 ms  4.786 ms</a:t>
            </a:r>
          </a:p>
          <a:p>
            <a:r>
              <a:rPr lang="en-US" sz="1400">
                <a:solidFill>
                  <a:schemeClr val="bg1"/>
                </a:solidFill>
                <a:latin typeface="Consolas" panose="020B0609020204030204" pitchFamily="49" charset="0"/>
              </a:rPr>
              <a:t> 7 XXXXXXXX (202.123.124.81)  2.877 ms  2.894 ms  2.842 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F8EEB-2428-4EFF-9599-3289534B5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86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ARP</a:t>
            </a:r>
            <a:r>
              <a:rPr lang="zh-CN" altLang="en-US"/>
              <a:t>用于</a:t>
            </a:r>
            <a:r>
              <a:rPr lang="en-US"/>
              <a:t>访问局域网</a:t>
            </a:r>
            <a:r>
              <a:rPr lang="zh-CN" altLang="en-US"/>
              <a:t>通信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5139907" y="4147785"/>
            <a:ext cx="1800797" cy="426012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884088" y="4653919"/>
            <a:ext cx="992665" cy="1107694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7037571" y="4615203"/>
            <a:ext cx="1802326" cy="840989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216908" y="3439281"/>
            <a:ext cx="0" cy="1214638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208832" y="2430640"/>
            <a:ext cx="0" cy="942062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853" y="3131377"/>
            <a:ext cx="748109" cy="4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752045" y="4343236"/>
            <a:ext cx="929726" cy="391463"/>
            <a:chOff x="5026555" y="2142115"/>
            <a:chExt cx="889794" cy="374650"/>
          </a:xfrm>
        </p:grpSpPr>
        <p:sp>
          <p:nvSpPr>
            <p:cNvPr id="7" name="Parallelogram 6"/>
            <p:cNvSpPr/>
            <p:nvPr/>
          </p:nvSpPr>
          <p:spPr>
            <a:xfrm>
              <a:off x="5082067" y="2158782"/>
              <a:ext cx="763313" cy="187325"/>
            </a:xfrm>
            <a:prstGeom prst="parallelogram">
              <a:avLst>
                <a:gd name="adj" fmla="val 10381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omic Sans MS" panose="030F0702030302020204" pitchFamily="66" charset="0"/>
              </a:endParaRPr>
            </a:p>
          </p:txBody>
        </p:sp>
        <p:pic>
          <p:nvPicPr>
            <p:cNvPr id="8" name="Picture 3" descr="C:\Users\t0ph3r\Documents\CS 4700\assets\cisco-switch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6555" y="2142115"/>
              <a:ext cx="889794" cy="37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loud 8"/>
          <p:cNvSpPr/>
          <p:nvPr/>
        </p:nvSpPr>
        <p:spPr>
          <a:xfrm>
            <a:off x="6338249" y="1719957"/>
            <a:ext cx="1757320" cy="87621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互联网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208" y="5044959"/>
            <a:ext cx="822465" cy="822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21" y="3448326"/>
            <a:ext cx="822465" cy="822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108" y="5014194"/>
            <a:ext cx="1080804" cy="108080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582888" y="2943599"/>
            <a:ext cx="2010487" cy="842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>
                <a:latin typeface="Comic Sans MS" panose="030F0702030302020204" pitchFamily="66" charset="0"/>
                <a:ea typeface="SimHei" panose="02010609060101010101" pitchFamily="49" charset="-122"/>
              </a:rPr>
              <a:t>路由器</a:t>
            </a:r>
            <a:endParaRPr lang="en-US" sz="1600" b="1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r>
              <a:rPr lang="en-US" sz="1600" dirty="0">
                <a:latin typeface="Comic Sans MS" panose="030F0702030302020204" pitchFamily="66" charset="0"/>
              </a:rPr>
              <a:t>192.168.0.1</a:t>
            </a:r>
          </a:p>
          <a:p>
            <a:r>
              <a:rPr lang="en-US" sz="1600" dirty="0">
                <a:latin typeface="Comic Sans MS" panose="030F0702030302020204" pitchFamily="66" charset="0"/>
              </a:rPr>
              <a:t>00:AA:BB:CC</a:t>
            </a:r>
            <a:r>
              <a:rPr lang="en-US" sz="1600" dirty="0">
                <a:latin typeface="Comic Sans MS" panose="030F0702030302020204" pitchFamily="66" charset="0"/>
                <a:sym typeface="Wingdings" panose="05000000000000000000" pitchFamily="2" charset="2"/>
              </a:rPr>
              <a:t>:00:11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88119" y="5213544"/>
            <a:ext cx="201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Comic Sans MS" panose="030F0702030302020204" pitchFamily="66" charset="0"/>
              </a:rPr>
              <a:t>192.168.0.11</a:t>
            </a:r>
          </a:p>
          <a:p>
            <a:pPr algn="r"/>
            <a:r>
              <a:rPr lang="en-US" sz="1600" dirty="0">
                <a:latin typeface="Comic Sans MS" panose="030F0702030302020204" pitchFamily="66" charset="0"/>
              </a:rPr>
              <a:t>1A:2B:3C:4D:5E:6F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507381" y="3572628"/>
            <a:ext cx="1984839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Comic Sans MS" panose="030F0702030302020204" pitchFamily="66" charset="0"/>
              </a:rPr>
              <a:t>192.168.0.10</a:t>
            </a:r>
          </a:p>
          <a:p>
            <a:pPr algn="r"/>
            <a:r>
              <a:rPr lang="en-US" sz="1600" dirty="0">
                <a:latin typeface="Comic Sans MS" panose="030F0702030302020204" pitchFamily="66" charset="0"/>
              </a:rPr>
              <a:t>01:02:03:04:05:06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917865" y="4703770"/>
            <a:ext cx="933064" cy="1024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219624" y="5364044"/>
            <a:ext cx="2951280" cy="730301"/>
            <a:chOff x="588359" y="5810593"/>
            <a:chExt cx="3632345" cy="898832"/>
          </a:xfrm>
        </p:grpSpPr>
        <p:sp>
          <p:nvSpPr>
            <p:cNvPr id="10" name="Rectangle 9"/>
            <p:cNvSpPr/>
            <p:nvPr/>
          </p:nvSpPr>
          <p:spPr>
            <a:xfrm>
              <a:off x="1166180" y="5810593"/>
              <a:ext cx="3054524" cy="898832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latin typeface="Comic Sans MS" panose="030F0702030302020204" pitchFamily="66" charset="0"/>
                </a:rPr>
                <a:t>Src</a:t>
              </a:r>
              <a:r>
                <a:rPr lang="en-US" sz="1600" dirty="0">
                  <a:latin typeface="Comic Sans MS" panose="030F0702030302020204" pitchFamily="66" charset="0"/>
                </a:rPr>
                <a:t>: 1A:2B:3C:4D:5E:6F</a:t>
              </a:r>
            </a:p>
            <a:p>
              <a:r>
                <a:rPr lang="en-US" sz="1600" dirty="0" err="1">
                  <a:latin typeface="Comic Sans MS" panose="030F0702030302020204" pitchFamily="66" charset="0"/>
                </a:rPr>
                <a:t>Dst</a:t>
              </a:r>
              <a:r>
                <a:rPr lang="en-US" sz="1600" dirty="0">
                  <a:latin typeface="Comic Sans MS" panose="030F0702030302020204" pitchFamily="66" charset="0"/>
                </a:rPr>
                <a:t>: ???</a:t>
              </a:r>
            </a:p>
          </p:txBody>
        </p:sp>
        <p:sp>
          <p:nvSpPr>
            <p:cNvPr id="14" name="Rectangle 13"/>
            <p:cNvSpPr/>
            <p:nvPr/>
          </p:nvSpPr>
          <p:spPr>
            <a:xfrm rot="16200000">
              <a:off x="423596" y="5975997"/>
              <a:ext cx="897551" cy="568025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Comic Sans MS" panose="030F0702030302020204" pitchFamily="66" charset="0"/>
                </a:rPr>
                <a:t>Eth.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9897" y="4632440"/>
            <a:ext cx="2951007" cy="730301"/>
            <a:chOff x="588695" y="4910157"/>
            <a:chExt cx="3632009" cy="898832"/>
          </a:xfrm>
        </p:grpSpPr>
        <p:sp>
          <p:nvSpPr>
            <p:cNvPr id="31" name="Rectangle 30"/>
            <p:cNvSpPr/>
            <p:nvPr/>
          </p:nvSpPr>
          <p:spPr>
            <a:xfrm>
              <a:off x="1166180" y="4910157"/>
              <a:ext cx="3054524" cy="8988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latin typeface="Comic Sans MS" panose="030F0702030302020204" pitchFamily="66" charset="0"/>
                </a:rPr>
                <a:t>Src</a:t>
              </a:r>
              <a:r>
                <a:rPr lang="en-US" sz="1600" dirty="0">
                  <a:latin typeface="Comic Sans MS" panose="030F0702030302020204" pitchFamily="66" charset="0"/>
                </a:rPr>
                <a:t>: 192.168.0.11</a:t>
              </a:r>
            </a:p>
            <a:p>
              <a:r>
                <a:rPr lang="en-US" sz="1600" dirty="0" err="1">
                  <a:latin typeface="Comic Sans MS" panose="030F0702030302020204" pitchFamily="66" charset="0"/>
                </a:rPr>
                <a:t>Dst</a:t>
              </a:r>
              <a:r>
                <a:rPr lang="en-US" sz="1600" dirty="0">
                  <a:latin typeface="Comic Sans MS" panose="030F0702030302020204" pitchFamily="66" charset="0"/>
                </a:rPr>
                <a:t>: 192.168.0.10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 rot="16200000">
              <a:off x="423932" y="5075561"/>
              <a:ext cx="897551" cy="56802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Comic Sans MS" panose="030F0702030302020204" pitchFamily="66" charset="0"/>
                </a:rPr>
                <a:t>IP</a:t>
              </a:r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7134187" y="4679812"/>
            <a:ext cx="1697143" cy="76642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8" idx="1"/>
          </p:cNvCxnSpPr>
          <p:nvPr/>
        </p:nvCxnSpPr>
        <p:spPr>
          <a:xfrm flipH="1" flipV="1">
            <a:off x="5274361" y="4178433"/>
            <a:ext cx="1477684" cy="36053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8" idx="0"/>
            <a:endCxn id="5" idx="2"/>
          </p:cNvCxnSpPr>
          <p:nvPr/>
        </p:nvCxnSpPr>
        <p:spPr>
          <a:xfrm flipV="1">
            <a:off x="7216908" y="3572503"/>
            <a:ext cx="0" cy="77073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ular Callout 29"/>
          <p:cNvSpPr/>
          <p:nvPr/>
        </p:nvSpPr>
        <p:spPr>
          <a:xfrm>
            <a:off x="6394901" y="5372918"/>
            <a:ext cx="1884979" cy="636462"/>
          </a:xfrm>
          <a:prstGeom prst="wedgeRectCallout">
            <a:avLst>
              <a:gd name="adj1" fmla="val -67322"/>
              <a:gd name="adj2" fmla="val 2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who-has 192.168.0.10?</a:t>
            </a:r>
          </a:p>
        </p:txBody>
      </p:sp>
      <p:sp>
        <p:nvSpPr>
          <p:cNvPr id="49" name="Rectangular Callout 48"/>
          <p:cNvSpPr/>
          <p:nvPr/>
        </p:nvSpPr>
        <p:spPr>
          <a:xfrm>
            <a:off x="3575992" y="2426748"/>
            <a:ext cx="2329708" cy="733936"/>
          </a:xfrm>
          <a:prstGeom prst="wedgeRectCallout">
            <a:avLst>
              <a:gd name="adj1" fmla="val 8451"/>
              <a:gd name="adj2" fmla="val 82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192.168.0.10 is-at</a:t>
            </a:r>
          </a:p>
          <a:p>
            <a:pPr algn="ctr"/>
            <a:r>
              <a:rPr lang="en-US" sz="1600" dirty="0">
                <a:latin typeface="Comic Sans MS" panose="030F0702030302020204" pitchFamily="66" charset="0"/>
              </a:rPr>
              <a:t>01:02:03:04:05:06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5339738" y="4194633"/>
            <a:ext cx="1455222" cy="36082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5951765" y="4679965"/>
            <a:ext cx="924988" cy="102927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219624" y="5363524"/>
            <a:ext cx="2951280" cy="730301"/>
            <a:chOff x="588359" y="5810593"/>
            <a:chExt cx="3632345" cy="898832"/>
          </a:xfrm>
        </p:grpSpPr>
        <p:sp>
          <p:nvSpPr>
            <p:cNvPr id="56" name="Rectangle 55"/>
            <p:cNvSpPr/>
            <p:nvPr/>
          </p:nvSpPr>
          <p:spPr>
            <a:xfrm>
              <a:off x="1166180" y="5810593"/>
              <a:ext cx="3054524" cy="898832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latin typeface="Comic Sans MS" panose="030F0702030302020204" pitchFamily="66" charset="0"/>
                </a:rPr>
                <a:t>Src</a:t>
              </a:r>
              <a:r>
                <a:rPr lang="en-US" sz="1600" dirty="0">
                  <a:latin typeface="Comic Sans MS" panose="030F0702030302020204" pitchFamily="66" charset="0"/>
                </a:rPr>
                <a:t>: 1A:2B:3C:4D:5E:6F</a:t>
              </a:r>
            </a:p>
            <a:p>
              <a:r>
                <a:rPr lang="en-US" sz="1600" dirty="0" err="1">
                  <a:latin typeface="Comic Sans MS" panose="030F0702030302020204" pitchFamily="66" charset="0"/>
                </a:rPr>
                <a:t>Dst</a:t>
              </a:r>
              <a:r>
                <a:rPr lang="en-US" sz="1600" dirty="0">
                  <a:latin typeface="Comic Sans MS" panose="030F0702030302020204" pitchFamily="66" charset="0"/>
                </a:rPr>
                <a:t>: 01:02:03:04:05:06</a:t>
              </a:r>
            </a:p>
          </p:txBody>
        </p:sp>
        <p:sp>
          <p:nvSpPr>
            <p:cNvPr id="57" name="Rectangle 56"/>
            <p:cNvSpPr/>
            <p:nvPr/>
          </p:nvSpPr>
          <p:spPr>
            <a:xfrm rot="16200000">
              <a:off x="423596" y="5975997"/>
              <a:ext cx="897551" cy="568025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Comic Sans MS" panose="030F0702030302020204" pitchFamily="66" charset="0"/>
                </a:rPr>
                <a:t>Eth.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1136D6-B8B1-46FF-A6A2-F32EB32F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37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49" grpId="0" animBg="1"/>
      <p:bldP spid="49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网络入侵检测系统（</a:t>
            </a:r>
            <a:r>
              <a:rPr lang="en-US"/>
              <a:t>NIDS</a:t>
            </a:r>
            <a:r>
              <a:rPr lang="zh-CN" altLang="en-US"/>
              <a:t>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防火墙的补充</a:t>
            </a:r>
          </a:p>
          <a:p>
            <a:pPr lvl="1"/>
            <a:r>
              <a:rPr lang="en-US" dirty="0" err="1"/>
              <a:t>旁路部署</a:t>
            </a:r>
            <a:r>
              <a:rPr lang="zh-CN" altLang="en-US" dirty="0" err="1"/>
              <a:t>，避免性能瓶颈</a:t>
            </a:r>
            <a:endParaRPr lang="en-US" dirty="0" err="1"/>
          </a:p>
          <a:p>
            <a:pPr lvl="1"/>
            <a:r>
              <a:rPr lang="en-US" dirty="0" err="1"/>
              <a:t>分析网络事件</a:t>
            </a:r>
          </a:p>
          <a:p>
            <a:pPr lvl="2"/>
            <a:r>
              <a:rPr lang="en-US" dirty="0" err="1"/>
              <a:t>防火墙一般只能分析</a:t>
            </a:r>
            <a:r>
              <a:rPr lang="en-US" altLang="zh-CN" dirty="0" err="1"/>
              <a:t>3</a:t>
            </a:r>
            <a:r>
              <a:rPr lang="zh-CN" altLang="en-US" dirty="0" err="1"/>
              <a:t>层</a:t>
            </a:r>
            <a:r>
              <a:rPr lang="en-US" altLang="zh-CN" dirty="0" err="1"/>
              <a:t>/4</a:t>
            </a:r>
            <a:r>
              <a:rPr lang="zh-CN" altLang="en-US" dirty="0" err="1"/>
              <a:t>层信息</a:t>
            </a:r>
            <a:endParaRPr lang="en-HK" altLang="zh-CN" dirty="0" err="1"/>
          </a:p>
          <a:p>
            <a:pPr lvl="2"/>
            <a:r>
              <a:rPr lang="en-US" altLang="zh-CN" dirty="0" err="1"/>
              <a:t>IDS</a:t>
            </a:r>
            <a:r>
              <a:rPr lang="zh-CN" altLang="en-US" dirty="0" err="1"/>
              <a:t>可以分析多个数据包、数据流之间的关联事件</a:t>
            </a:r>
            <a:endParaRPr lang="en-US" dirty="0" err="1"/>
          </a:p>
          <a:p>
            <a:pPr lvl="1"/>
            <a:r>
              <a:rPr lang="en-US" dirty="0"/>
              <a:t>防火墙联动</a:t>
            </a:r>
          </a:p>
          <a:p>
            <a:pPr lvl="2"/>
            <a:r>
              <a:rPr lang="en-US" dirty="0"/>
              <a:t>通知防火墙阻断会话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64" y="2132667"/>
            <a:ext cx="1398672" cy="13384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175" y="4145658"/>
            <a:ext cx="1829052" cy="9986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48725" y="3333254"/>
            <a:ext cx="6492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i="1" dirty="0"/>
              <a:t>Bro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37607-7848-4392-B30F-6F660EF76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13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/>
          <p:cNvCxnSpPr/>
          <p:nvPr/>
        </p:nvCxnSpPr>
        <p:spPr>
          <a:xfrm flipH="1" flipV="1">
            <a:off x="1022528" y="2992437"/>
            <a:ext cx="1032878" cy="698501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1139288" y="4037741"/>
            <a:ext cx="884936" cy="848355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302255" y="1453109"/>
            <a:ext cx="3563" cy="236626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151210" y="3773290"/>
            <a:ext cx="3563" cy="1183379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NIDS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315187" y="3833678"/>
            <a:ext cx="274955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00" y="3630421"/>
            <a:ext cx="748109" cy="4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6154053" y="2447042"/>
            <a:ext cx="3563" cy="1183379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6472159" y="2306285"/>
            <a:ext cx="1208689" cy="1284689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469807" y="3877555"/>
            <a:ext cx="1182430" cy="1176087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137" y="1746281"/>
            <a:ext cx="822465" cy="822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137" y="4792552"/>
            <a:ext cx="817763" cy="8177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630" y="4787058"/>
            <a:ext cx="823256" cy="823256"/>
          </a:xfrm>
          <a:prstGeom prst="rect">
            <a:avLst/>
          </a:prstGeom>
        </p:spPr>
      </p:pic>
      <p:sp>
        <p:nvSpPr>
          <p:cNvPr id="27" name="Cloud 26"/>
          <p:cNvSpPr/>
          <p:nvPr/>
        </p:nvSpPr>
        <p:spPr>
          <a:xfrm>
            <a:off x="1708542" y="3439448"/>
            <a:ext cx="1757320" cy="87621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Internet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427" y="1742924"/>
            <a:ext cx="822465" cy="82246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940" y="2297346"/>
            <a:ext cx="934875" cy="89461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817" y="1130520"/>
            <a:ext cx="817763" cy="81776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709785" y="798330"/>
            <a:ext cx="1184940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950">
                <a:latin typeface="SimHei" panose="02010609060101010101" pitchFamily="49" charset="-122"/>
                <a:ea typeface="SimHei" panose="02010609060101010101" pitchFamily="49" charset="-122"/>
              </a:rPr>
              <a:t>日志记录</a:t>
            </a:r>
            <a:endParaRPr lang="en-US" sz="195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647" y="3450588"/>
            <a:ext cx="1381957" cy="771592"/>
          </a:xfrm>
          <a:prstGeom prst="rect">
            <a:avLst/>
          </a:prstGeom>
        </p:spPr>
      </p:pic>
      <p:sp>
        <p:nvSpPr>
          <p:cNvPr id="22" name="Freeform 21"/>
          <p:cNvSpPr/>
          <p:nvPr/>
        </p:nvSpPr>
        <p:spPr>
          <a:xfrm>
            <a:off x="1308100" y="2573339"/>
            <a:ext cx="4849516" cy="1231722"/>
          </a:xfrm>
          <a:custGeom>
            <a:avLst/>
            <a:gdLst>
              <a:gd name="connsiteX0" fmla="*/ 0 w 5280285"/>
              <a:gd name="connsiteY0" fmla="*/ 695569 h 1515965"/>
              <a:gd name="connsiteX1" fmla="*/ 1180123 w 5280285"/>
              <a:gd name="connsiteY1" fmla="*/ 1438030 h 1515965"/>
              <a:gd name="connsiteX2" fmla="*/ 3196492 w 5280285"/>
              <a:gd name="connsiteY2" fmla="*/ 1406769 h 1515965"/>
              <a:gd name="connsiteX3" fmla="*/ 5119077 w 5280285"/>
              <a:gd name="connsiteY3" fmla="*/ 1414584 h 1515965"/>
              <a:gd name="connsiteX4" fmla="*/ 5040923 w 5280285"/>
              <a:gd name="connsiteY4" fmla="*/ 0 h 151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0285" h="1515965">
                <a:moveTo>
                  <a:pt x="0" y="695569"/>
                </a:moveTo>
                <a:cubicBezTo>
                  <a:pt x="323687" y="1007533"/>
                  <a:pt x="647374" y="1319497"/>
                  <a:pt x="1180123" y="1438030"/>
                </a:cubicBezTo>
                <a:cubicBezTo>
                  <a:pt x="1712872" y="1556563"/>
                  <a:pt x="3196492" y="1406769"/>
                  <a:pt x="3196492" y="1406769"/>
                </a:cubicBezTo>
                <a:cubicBezTo>
                  <a:pt x="3852984" y="1402861"/>
                  <a:pt x="4811672" y="1649045"/>
                  <a:pt x="5119077" y="1414584"/>
                </a:cubicBezTo>
                <a:cubicBezTo>
                  <a:pt x="5426482" y="1180123"/>
                  <a:pt x="5233702" y="590061"/>
                  <a:pt x="5040923" y="0"/>
                </a:cubicBezTo>
              </a:path>
            </a:pathLst>
          </a:custGeom>
          <a:noFill/>
          <a:ln w="76200">
            <a:solidFill>
              <a:srgbClr val="92D05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Comic Sans MS" panose="030F0702030302020204" pitchFamily="66" charset="0"/>
            </a:endParaRPr>
          </a:p>
        </p:txBody>
      </p:sp>
      <p:cxnSp>
        <p:nvCxnSpPr>
          <p:cNvPr id="26" name="Straight Arrow Connector 25"/>
          <p:cNvCxnSpPr>
            <a:stCxn id="6" idx="0"/>
          </p:cNvCxnSpPr>
          <p:nvPr/>
        </p:nvCxnSpPr>
        <p:spPr>
          <a:xfrm flipH="1" flipV="1">
            <a:off x="4302253" y="3072546"/>
            <a:ext cx="2" cy="557875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53"/>
          <p:cNvSpPr/>
          <p:nvPr/>
        </p:nvSpPr>
        <p:spPr>
          <a:xfrm>
            <a:off x="1308100" y="3762397"/>
            <a:ext cx="4934490" cy="1201275"/>
          </a:xfrm>
          <a:custGeom>
            <a:avLst/>
            <a:gdLst>
              <a:gd name="connsiteX0" fmla="*/ 0 w 5674634"/>
              <a:gd name="connsiteY0" fmla="*/ 748296 h 1240665"/>
              <a:gd name="connsiteX1" fmla="*/ 609600 w 5674634"/>
              <a:gd name="connsiteY1" fmla="*/ 193403 h 1240665"/>
              <a:gd name="connsiteX2" fmla="*/ 3227754 w 5674634"/>
              <a:gd name="connsiteY2" fmla="*/ 83988 h 1240665"/>
              <a:gd name="connsiteX3" fmla="*/ 5455138 w 5674634"/>
              <a:gd name="connsiteY3" fmla="*/ 91803 h 1240665"/>
              <a:gd name="connsiteX4" fmla="*/ 5470769 w 5674634"/>
              <a:gd name="connsiteY4" fmla="*/ 1240665 h 124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4634" h="1240665">
                <a:moveTo>
                  <a:pt x="0" y="748296"/>
                </a:moveTo>
                <a:cubicBezTo>
                  <a:pt x="35820" y="526208"/>
                  <a:pt x="71641" y="304121"/>
                  <a:pt x="609600" y="193403"/>
                </a:cubicBezTo>
                <a:cubicBezTo>
                  <a:pt x="1147559" y="82685"/>
                  <a:pt x="2420164" y="100921"/>
                  <a:pt x="3227754" y="83988"/>
                </a:cubicBezTo>
                <a:cubicBezTo>
                  <a:pt x="4035344" y="67055"/>
                  <a:pt x="5081302" y="-100976"/>
                  <a:pt x="5455138" y="91803"/>
                </a:cubicBezTo>
                <a:cubicBezTo>
                  <a:pt x="5828974" y="284582"/>
                  <a:pt x="5649871" y="762623"/>
                  <a:pt x="5470769" y="1240665"/>
                </a:cubicBezTo>
              </a:path>
            </a:pathLst>
          </a:custGeom>
          <a:noFill/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Comic Sans MS" panose="030F0702030302020204" pitchFamily="66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H="1" flipV="1">
            <a:off x="4304035" y="3080496"/>
            <a:ext cx="2" cy="5578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4302255" y="1840938"/>
            <a:ext cx="0" cy="4997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3446972" y="2607028"/>
            <a:ext cx="675036" cy="667882"/>
            <a:chOff x="992691" y="2189175"/>
            <a:chExt cx="830814" cy="822009"/>
          </a:xfrm>
        </p:grpSpPr>
        <p:sp>
          <p:nvSpPr>
            <p:cNvPr id="58" name="Isosceles Triangle 57"/>
            <p:cNvSpPr/>
            <p:nvPr/>
          </p:nvSpPr>
          <p:spPr>
            <a:xfrm>
              <a:off x="992691" y="2189175"/>
              <a:ext cx="830814" cy="716219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 dirty="0">
                <a:latin typeface="Comic Sans MS" panose="030F0702030302020204" pitchFamily="66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16527" y="2220435"/>
              <a:ext cx="373279" cy="790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75" b="1" dirty="0">
                  <a:latin typeface="Comic Sans MS" panose="030F0702030302020204" pitchFamily="66" charset="0"/>
                </a:rPr>
                <a:t>!</a:t>
              </a:r>
              <a:endParaRPr lang="en-US" sz="1463" b="1" dirty="0">
                <a:latin typeface="Comic Sans MS" panose="030F0702030302020204" pitchFamily="66" charset="0"/>
              </a:endParaRPr>
            </a:p>
          </p:txBody>
        </p:sp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21" y="4529510"/>
            <a:ext cx="1080804" cy="108080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1" y="2128938"/>
            <a:ext cx="1060019" cy="1060019"/>
          </a:xfrm>
          <a:prstGeom prst="rect">
            <a:avLst/>
          </a:prstGeom>
        </p:spPr>
      </p:pic>
      <p:cxnSp>
        <p:nvCxnSpPr>
          <p:cNvPr id="69" name="Straight Arrow Connector 68"/>
          <p:cNvCxnSpPr/>
          <p:nvPr/>
        </p:nvCxnSpPr>
        <p:spPr>
          <a:xfrm>
            <a:off x="4674114" y="3072546"/>
            <a:ext cx="1078313" cy="378042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5397746" y="3791029"/>
            <a:ext cx="647934" cy="544759"/>
            <a:chOff x="5391777" y="266448"/>
            <a:chExt cx="797457" cy="670472"/>
          </a:xfrm>
        </p:grpSpPr>
        <p:sp>
          <p:nvSpPr>
            <p:cNvPr id="73" name="Octagon 72"/>
            <p:cNvSpPr/>
            <p:nvPr/>
          </p:nvSpPr>
          <p:spPr>
            <a:xfrm>
              <a:off x="5462177" y="266448"/>
              <a:ext cx="670472" cy="670472"/>
            </a:xfrm>
            <a:prstGeom prst="octagon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 dirty="0">
                <a:latin typeface="Comic Sans MS" panose="030F0702030302020204" pitchFamily="66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391777" y="396778"/>
              <a:ext cx="797457" cy="42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25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Stop</a:t>
              </a:r>
            </a:p>
          </p:txBody>
        </p:sp>
      </p:grpSp>
      <p:sp>
        <p:nvSpPr>
          <p:cNvPr id="3" name="TextBox 29">
            <a:extLst>
              <a:ext uri="{FF2B5EF4-FFF2-40B4-BE49-F238E27FC236}">
                <a16:creationId xmlns:a16="http://schemas.microsoft.com/office/drawing/2014/main" id="{936E468D-5206-49CA-A112-CA11AB77769D}"/>
              </a:ext>
            </a:extLst>
          </p:cNvPr>
          <p:cNvSpPr txBox="1"/>
          <p:nvPr/>
        </p:nvSpPr>
        <p:spPr>
          <a:xfrm>
            <a:off x="5683774" y="1400145"/>
            <a:ext cx="934872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开发者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7" name="TextBox 30">
            <a:extLst>
              <a:ext uri="{FF2B5EF4-FFF2-40B4-BE49-F238E27FC236}">
                <a16:creationId xmlns:a16="http://schemas.microsoft.com/office/drawing/2014/main" id="{5875D198-879A-42C4-A8D7-3282908EEB48}"/>
              </a:ext>
            </a:extLst>
          </p:cNvPr>
          <p:cNvSpPr txBox="1"/>
          <p:nvPr/>
        </p:nvSpPr>
        <p:spPr>
          <a:xfrm>
            <a:off x="7341696" y="1406866"/>
            <a:ext cx="684803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行政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8" name="TextBox 32">
            <a:extLst>
              <a:ext uri="{FF2B5EF4-FFF2-40B4-BE49-F238E27FC236}">
                <a16:creationId xmlns:a16="http://schemas.microsoft.com/office/drawing/2014/main" id="{715CB746-F542-4FB8-A860-8E4A0F0BD4D3}"/>
              </a:ext>
            </a:extLst>
          </p:cNvPr>
          <p:cNvSpPr txBox="1"/>
          <p:nvPr/>
        </p:nvSpPr>
        <p:spPr>
          <a:xfrm>
            <a:off x="5531176" y="5767359"/>
            <a:ext cx="1479892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950">
                <a:latin typeface="Comic Sans MS" panose="030F0702030302020204" pitchFamily="66" charset="0"/>
                <a:ea typeface="SimHei" panose="02010609060101010101" pitchFamily="49" charset="-122"/>
              </a:rPr>
              <a:t>Web</a:t>
            </a:r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服务器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B0569E44-20E8-4702-96CF-455EB55C3C82}"/>
              </a:ext>
            </a:extLst>
          </p:cNvPr>
          <p:cNvSpPr txBox="1"/>
          <p:nvPr/>
        </p:nvSpPr>
        <p:spPr>
          <a:xfrm>
            <a:off x="7488214" y="5767358"/>
            <a:ext cx="934871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数据库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CB09C1C-736F-4205-A2EC-F3506985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0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54" grpId="0" animBg="1"/>
      <p:bldP spid="54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自适应</a:t>
            </a:r>
            <a:r>
              <a:rPr lang="zh-CN" altLang="en-US" dirty="0"/>
              <a:t>（</a:t>
            </a:r>
            <a:r>
              <a:rPr lang="en-US" dirty="0"/>
              <a:t>adaptive</a:t>
            </a:r>
            <a:r>
              <a:rPr lang="zh-CN" altLang="en-US" dirty="0"/>
              <a:t>）</a:t>
            </a:r>
            <a:r>
              <a:rPr lang="en-US" dirty="0"/>
              <a:t>NIDS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传统NIDS依赖定义好的规则和指纹检测入侵事件</a:t>
            </a:r>
            <a:endParaRPr lang="en-HK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不能检测变异或新型攻击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自适应NIDS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观察网络数据并建立正常网络行为模型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偏离正常行为的均为可疑事件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应对并记录可疑事件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DCA72-31C3-4754-AE62-E0B77A9C4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4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1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Earlybird</a:t>
            </a:r>
            <a:r>
              <a:rPr lang="zh-CN" altLang="en-US"/>
              <a:t>蠕虫识别</a:t>
            </a:r>
            <a:endParaRPr lang="en-US" dirty="0"/>
          </a:p>
        </p:txBody>
      </p:sp>
      <p:sp>
        <p:nvSpPr>
          <p:cNvPr id="18821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目标：自动识别新的蠕虫</a:t>
            </a:r>
            <a:endParaRPr lang="en-US" dirty="0"/>
          </a:p>
          <a:p>
            <a:r>
              <a:rPr lang="zh-CN" altLang="en-US"/>
              <a:t>假设：蠕虫病毒里有些独特的比特串</a:t>
            </a:r>
            <a:r>
              <a:rPr lang="en-US" altLang="zh-CN"/>
              <a:t>W</a:t>
            </a:r>
            <a:endParaRPr lang="en-US" dirty="0"/>
          </a:p>
          <a:p>
            <a:r>
              <a:rPr lang="zh-CN" altLang="en-US"/>
              <a:t>蠕虫传播表象：</a:t>
            </a:r>
            <a:endParaRPr lang="en-US" dirty="0"/>
          </a:p>
          <a:p>
            <a:pPr lvl="1"/>
            <a:r>
              <a:rPr lang="zh-CN" altLang="en-US">
                <a:solidFill>
                  <a:schemeClr val="accent1"/>
                </a:solidFill>
              </a:rPr>
              <a:t>内容流行性</a:t>
            </a:r>
            <a:r>
              <a:rPr lang="zh-CN" altLang="en-US"/>
              <a:t>：在网络流量中</a:t>
            </a:r>
            <a:r>
              <a:rPr lang="en-US"/>
              <a:t>W</a:t>
            </a:r>
            <a:r>
              <a:rPr lang="zh-CN" altLang="en-US"/>
              <a:t>相比其他比特串出现更普遍</a:t>
            </a:r>
            <a:endParaRPr lang="en-US" dirty="0"/>
          </a:p>
          <a:p>
            <a:pPr lvl="1"/>
            <a:r>
              <a:rPr lang="zh-CN" altLang="en-US">
                <a:solidFill>
                  <a:schemeClr val="accent1"/>
                </a:solidFill>
              </a:rPr>
              <a:t>地址分散性：</a:t>
            </a:r>
            <a:r>
              <a:rPr lang="zh-CN" altLang="en-US"/>
              <a:t>包含</a:t>
            </a:r>
            <a:r>
              <a:rPr lang="en-US"/>
              <a:t> W</a:t>
            </a:r>
            <a:r>
              <a:rPr lang="zh-CN" altLang="en-US"/>
              <a:t>的流量会在不同的源和目的间传播</a:t>
            </a:r>
            <a:endParaRPr lang="en-US" dirty="0"/>
          </a:p>
          <a:p>
            <a:r>
              <a:rPr lang="zh-CN" altLang="en-US"/>
              <a:t>方法：匹配并丢弃包含</a:t>
            </a:r>
            <a:r>
              <a:rPr lang="en-US"/>
              <a:t>W</a:t>
            </a:r>
            <a:r>
              <a:rPr lang="zh-CN" altLang="en-US"/>
              <a:t>的数据包，如果</a:t>
            </a:r>
            <a:r>
              <a:rPr lang="en-US" altLang="zh-CN"/>
              <a:t>W</a:t>
            </a:r>
            <a:r>
              <a:rPr lang="zh-CN" altLang="en-US"/>
              <a:t>满足内容流行和地址分散性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1BBD7-FFCF-4E8C-ADB7-4AA9327B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528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510213" y="4791075"/>
            <a:ext cx="2600325" cy="1176338"/>
            <a:chOff x="3312" y="3312"/>
            <a:chExt cx="1920" cy="834"/>
          </a:xfrm>
        </p:grpSpPr>
        <p:sp>
          <p:nvSpPr>
            <p:cNvPr id="1884163" name="Text Box 3"/>
            <p:cNvSpPr txBox="1">
              <a:spLocks noChangeArrowheads="1"/>
            </p:cNvSpPr>
            <p:nvPr/>
          </p:nvSpPr>
          <p:spPr bwMode="auto">
            <a:xfrm>
              <a:off x="3312" y="3408"/>
              <a:ext cx="192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endParaRPr lang="en-US" sz="1600">
                <a:latin typeface="Comic Sans MS" panose="030F0702030302020204" pitchFamily="66" charset="0"/>
                <a:ea typeface="SimHei" panose="02010609060101010101" pitchFamily="49" charset="-122"/>
                <a:cs typeface="Arial" pitchFamily="34" charset="0"/>
              </a:endParaRPr>
            </a:p>
          </p:txBody>
        </p:sp>
        <p:sp>
          <p:nvSpPr>
            <p:cNvPr id="1884164" name="Rectangle 4"/>
            <p:cNvSpPr>
              <a:spLocks noChangeArrowheads="1"/>
            </p:cNvSpPr>
            <p:nvPr/>
          </p:nvSpPr>
          <p:spPr bwMode="auto">
            <a:xfrm>
              <a:off x="4272" y="3897"/>
              <a:ext cx="912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1"/>
                </a:buClr>
                <a:buSzPct val="75000"/>
                <a:buFont typeface="Wingdings" pitchFamily="2" charset="2"/>
                <a:buNone/>
              </a:pPr>
              <a:endParaRPr lang="en-US" sz="1600" b="1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  <p:sp>
          <p:nvSpPr>
            <p:cNvPr id="1884165" name="Rectangle 5"/>
            <p:cNvSpPr>
              <a:spLocks noChangeArrowheads="1"/>
            </p:cNvSpPr>
            <p:nvPr/>
          </p:nvSpPr>
          <p:spPr bwMode="auto">
            <a:xfrm>
              <a:off x="3360" y="3897"/>
              <a:ext cx="912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1"/>
                </a:buClr>
                <a:buSzPct val="75000"/>
                <a:buFont typeface="Wingdings" pitchFamily="2" charset="2"/>
                <a:buNone/>
              </a:pPr>
              <a:endParaRPr lang="en-US" sz="1600" b="1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  <p:sp>
          <p:nvSpPr>
            <p:cNvPr id="1884166" name="Rectangle 6"/>
            <p:cNvSpPr>
              <a:spLocks noChangeArrowheads="1"/>
            </p:cNvSpPr>
            <p:nvPr/>
          </p:nvSpPr>
          <p:spPr bwMode="auto">
            <a:xfrm>
              <a:off x="4272" y="3648"/>
              <a:ext cx="912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1"/>
                </a:buClr>
                <a:buSzPct val="75000"/>
                <a:buFont typeface="Wingdings" pitchFamily="2" charset="2"/>
                <a:buNone/>
              </a:pPr>
              <a:endParaRPr lang="en-US" sz="1600" b="1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  <p:sp>
          <p:nvSpPr>
            <p:cNvPr id="1884167" name="Rectangle 7"/>
            <p:cNvSpPr>
              <a:spLocks noChangeArrowheads="1"/>
            </p:cNvSpPr>
            <p:nvPr/>
          </p:nvSpPr>
          <p:spPr bwMode="auto">
            <a:xfrm>
              <a:off x="3360" y="3648"/>
              <a:ext cx="912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1"/>
                </a:buClr>
                <a:buSzPct val="75000"/>
                <a:buFont typeface="Wingdings" pitchFamily="2" charset="2"/>
                <a:buNone/>
              </a:pPr>
              <a:endParaRPr lang="en-US" sz="1600" b="1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  <p:sp>
          <p:nvSpPr>
            <p:cNvPr id="1884168" name="Line 8"/>
            <p:cNvSpPr>
              <a:spLocks noChangeShapeType="1"/>
            </p:cNvSpPr>
            <p:nvPr/>
          </p:nvSpPr>
          <p:spPr bwMode="auto">
            <a:xfrm>
              <a:off x="3360" y="3888"/>
              <a:ext cx="1824" cy="0"/>
            </a:xfrm>
            <a:prstGeom prst="line">
              <a:avLst/>
            </a:prstGeom>
            <a:noFill/>
            <a:ln w="6350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600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  <p:sp>
          <p:nvSpPr>
            <p:cNvPr id="1884169" name="Line 9"/>
            <p:cNvSpPr>
              <a:spLocks noChangeShapeType="1"/>
            </p:cNvSpPr>
            <p:nvPr/>
          </p:nvSpPr>
          <p:spPr bwMode="auto">
            <a:xfrm>
              <a:off x="3360" y="4146"/>
              <a:ext cx="1824" cy="0"/>
            </a:xfrm>
            <a:prstGeom prst="line">
              <a:avLst/>
            </a:prstGeom>
            <a:noFill/>
            <a:ln w="6350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600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  <p:sp>
          <p:nvSpPr>
            <p:cNvPr id="1884170" name="Line 10"/>
            <p:cNvSpPr>
              <a:spLocks noChangeShapeType="1"/>
            </p:cNvSpPr>
            <p:nvPr/>
          </p:nvSpPr>
          <p:spPr bwMode="auto">
            <a:xfrm>
              <a:off x="3360" y="3648"/>
              <a:ext cx="0" cy="498"/>
            </a:xfrm>
            <a:prstGeom prst="line">
              <a:avLst/>
            </a:prstGeom>
            <a:noFill/>
            <a:ln w="6350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600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  <p:sp>
          <p:nvSpPr>
            <p:cNvPr id="1884171" name="Line 11"/>
            <p:cNvSpPr>
              <a:spLocks noChangeShapeType="1"/>
            </p:cNvSpPr>
            <p:nvPr/>
          </p:nvSpPr>
          <p:spPr bwMode="auto">
            <a:xfrm>
              <a:off x="4272" y="3648"/>
              <a:ext cx="0" cy="498"/>
            </a:xfrm>
            <a:prstGeom prst="line">
              <a:avLst/>
            </a:prstGeom>
            <a:noFill/>
            <a:ln w="6350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600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  <p:sp>
          <p:nvSpPr>
            <p:cNvPr id="1884172" name="Line 12"/>
            <p:cNvSpPr>
              <a:spLocks noChangeShapeType="1"/>
            </p:cNvSpPr>
            <p:nvPr/>
          </p:nvSpPr>
          <p:spPr bwMode="auto">
            <a:xfrm>
              <a:off x="5184" y="3648"/>
              <a:ext cx="0" cy="498"/>
            </a:xfrm>
            <a:prstGeom prst="line">
              <a:avLst/>
            </a:prstGeom>
            <a:noFill/>
            <a:ln w="6350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600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  <p:sp>
          <p:nvSpPr>
            <p:cNvPr id="1884173" name="Line 13"/>
            <p:cNvSpPr>
              <a:spLocks noChangeShapeType="1"/>
            </p:cNvSpPr>
            <p:nvPr/>
          </p:nvSpPr>
          <p:spPr bwMode="auto">
            <a:xfrm>
              <a:off x="3360" y="3648"/>
              <a:ext cx="1824" cy="0"/>
            </a:xfrm>
            <a:prstGeom prst="line">
              <a:avLst/>
            </a:prstGeom>
            <a:noFill/>
            <a:ln w="6350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600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  <p:sp>
          <p:nvSpPr>
            <p:cNvPr id="1884174" name="Text Box 14"/>
            <p:cNvSpPr txBox="1">
              <a:spLocks noChangeArrowheads="1"/>
            </p:cNvSpPr>
            <p:nvPr/>
          </p:nvSpPr>
          <p:spPr bwMode="auto">
            <a:xfrm>
              <a:off x="3312" y="3312"/>
              <a:ext cx="1920" cy="3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tIns="0" bIns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400">
                  <a:latin typeface="Comic Sans MS" panose="030F0702030302020204" pitchFamily="66" charset="0"/>
                  <a:ea typeface="SimHei" panose="02010609060101010101" pitchFamily="49" charset="-122"/>
                  <a:cs typeface="Arial" pitchFamily="34" charset="0"/>
                </a:rPr>
                <a:t>   </a:t>
              </a:r>
              <a:r>
                <a:rPr lang="zh-CN" altLang="en-US" sz="1400">
                  <a:latin typeface="Comic Sans MS" panose="030F0702030302020204" pitchFamily="66" charset="0"/>
                  <a:ea typeface="SimHei" panose="02010609060101010101" pitchFamily="49" charset="-122"/>
                  <a:cs typeface="Arial" pitchFamily="34" charset="0"/>
                </a:rPr>
                <a:t>详细记录</a:t>
              </a:r>
              <a:br>
                <a:rPr lang="en-US" sz="1400" dirty="0">
                  <a:latin typeface="Comic Sans MS" panose="030F0702030302020204" pitchFamily="66" charset="0"/>
                  <a:ea typeface="SimHei" panose="02010609060101010101" pitchFamily="49" charset="-122"/>
                  <a:cs typeface="Arial" pitchFamily="34" charset="0"/>
                </a:rPr>
              </a:br>
              <a:r>
                <a:rPr lang="en-US" sz="1400">
                  <a:latin typeface="Comic Sans MS" panose="030F0702030302020204" pitchFamily="66" charset="0"/>
                  <a:ea typeface="SimHei" panose="02010609060101010101" pitchFamily="49" charset="-122"/>
                  <a:cs typeface="Arial" pitchFamily="34" charset="0"/>
                </a:rPr>
                <a:t>     </a:t>
              </a:r>
              <a:r>
                <a:rPr lang="zh-CN" altLang="en-US" sz="1400">
                  <a:latin typeface="Comic Sans MS" panose="030F0702030302020204" pitchFamily="66" charset="0"/>
                  <a:ea typeface="SimHei" panose="02010609060101010101" pitchFamily="49" charset="-122"/>
                  <a:cs typeface="Arial" pitchFamily="34" charset="0"/>
                </a:rPr>
                <a:t>源</a:t>
              </a:r>
              <a:r>
                <a:rPr lang="en-US" sz="1400">
                  <a:latin typeface="Comic Sans MS" panose="030F0702030302020204" pitchFamily="66" charset="0"/>
                  <a:ea typeface="SimHei" panose="02010609060101010101" pitchFamily="49" charset="-122"/>
                  <a:cs typeface="Arial" pitchFamily="34" charset="0"/>
                </a:rPr>
                <a:t>                </a:t>
              </a:r>
              <a:r>
                <a:rPr lang="zh-CN" altLang="en-US" sz="1400">
                  <a:latin typeface="Comic Sans MS" panose="030F0702030302020204" pitchFamily="66" charset="0"/>
                  <a:ea typeface="SimHei" panose="02010609060101010101" pitchFamily="49" charset="-122"/>
                  <a:cs typeface="Arial" pitchFamily="34" charset="0"/>
                </a:rPr>
                <a:t>目的</a:t>
              </a:r>
              <a:endParaRPr lang="en-US" sz="1400" dirty="0">
                <a:latin typeface="Comic Sans MS" panose="030F0702030302020204" pitchFamily="66" charset="0"/>
                <a:ea typeface="SimHei" panose="02010609060101010101" pitchFamily="49" charset="-122"/>
                <a:cs typeface="Arial" pitchFamily="34" charset="0"/>
              </a:endParaRP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1857375" y="4914900"/>
            <a:ext cx="2538413" cy="1052513"/>
            <a:chOff x="480" y="3408"/>
            <a:chExt cx="1920" cy="738"/>
          </a:xfrm>
        </p:grpSpPr>
        <p:sp>
          <p:nvSpPr>
            <p:cNvPr id="1884176" name="Text Box 16"/>
            <p:cNvSpPr txBox="1">
              <a:spLocks noChangeArrowheads="1"/>
            </p:cNvSpPr>
            <p:nvPr/>
          </p:nvSpPr>
          <p:spPr bwMode="auto">
            <a:xfrm>
              <a:off x="480" y="3408"/>
              <a:ext cx="1920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endParaRPr lang="en-US" sz="1600">
                <a:latin typeface="Comic Sans MS" panose="030F0702030302020204" pitchFamily="66" charset="0"/>
                <a:ea typeface="SimHei" panose="02010609060101010101" pitchFamily="49" charset="-122"/>
                <a:cs typeface="Arial" pitchFamily="34" charset="0"/>
              </a:endParaRPr>
            </a:p>
          </p:txBody>
        </p:sp>
        <p:sp>
          <p:nvSpPr>
            <p:cNvPr id="1884177" name="Rectangle 17"/>
            <p:cNvSpPr>
              <a:spLocks noChangeArrowheads="1"/>
            </p:cNvSpPr>
            <p:nvPr/>
          </p:nvSpPr>
          <p:spPr bwMode="auto">
            <a:xfrm>
              <a:off x="1440" y="3897"/>
              <a:ext cx="912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1"/>
                </a:buClr>
                <a:buSzPct val="75000"/>
                <a:buFont typeface="Wingdings" pitchFamily="2" charset="2"/>
                <a:buNone/>
              </a:pPr>
              <a:endParaRPr lang="en-US" sz="1600" b="1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  <p:sp>
          <p:nvSpPr>
            <p:cNvPr id="1884178" name="Rectangle 18"/>
            <p:cNvSpPr>
              <a:spLocks noChangeArrowheads="1"/>
            </p:cNvSpPr>
            <p:nvPr/>
          </p:nvSpPr>
          <p:spPr bwMode="auto">
            <a:xfrm>
              <a:off x="528" y="3897"/>
              <a:ext cx="912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30000"/>
                </a:spcBef>
                <a:buClr>
                  <a:schemeClr val="tx1"/>
                </a:buClr>
                <a:buSzPct val="75000"/>
                <a:buFont typeface="Wingdings" pitchFamily="2" charset="2"/>
                <a:buNone/>
              </a:pPr>
              <a:endParaRPr lang="en-US" sz="1600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  <p:sp>
          <p:nvSpPr>
            <p:cNvPr id="1884179" name="Rectangle 19"/>
            <p:cNvSpPr>
              <a:spLocks noChangeArrowheads="1"/>
            </p:cNvSpPr>
            <p:nvPr/>
          </p:nvSpPr>
          <p:spPr bwMode="auto">
            <a:xfrm>
              <a:off x="1440" y="3648"/>
              <a:ext cx="912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1"/>
                </a:buClr>
                <a:buSzPct val="75000"/>
                <a:buFont typeface="Wingdings" pitchFamily="2" charset="2"/>
                <a:buNone/>
              </a:pPr>
              <a:endParaRPr lang="en-US" sz="1600" b="1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  <p:sp>
          <p:nvSpPr>
            <p:cNvPr id="1884180" name="Rectangle 20"/>
            <p:cNvSpPr>
              <a:spLocks noChangeArrowheads="1"/>
            </p:cNvSpPr>
            <p:nvPr/>
          </p:nvSpPr>
          <p:spPr bwMode="auto">
            <a:xfrm>
              <a:off x="528" y="3648"/>
              <a:ext cx="912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ct val="30000"/>
                </a:spcBef>
                <a:buClr>
                  <a:schemeClr val="tx1"/>
                </a:buClr>
                <a:buSzPct val="75000"/>
                <a:buFont typeface="Wingdings" pitchFamily="2" charset="2"/>
                <a:buNone/>
              </a:pPr>
              <a:endParaRPr lang="en-US" sz="1600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  <p:sp>
          <p:nvSpPr>
            <p:cNvPr id="1884181" name="Line 21"/>
            <p:cNvSpPr>
              <a:spLocks noChangeShapeType="1"/>
            </p:cNvSpPr>
            <p:nvPr/>
          </p:nvSpPr>
          <p:spPr bwMode="auto">
            <a:xfrm>
              <a:off x="528" y="3888"/>
              <a:ext cx="1824" cy="0"/>
            </a:xfrm>
            <a:prstGeom prst="line">
              <a:avLst/>
            </a:prstGeom>
            <a:noFill/>
            <a:ln w="6350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600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  <p:sp>
          <p:nvSpPr>
            <p:cNvPr id="1884182" name="Line 22"/>
            <p:cNvSpPr>
              <a:spLocks noChangeShapeType="1"/>
            </p:cNvSpPr>
            <p:nvPr/>
          </p:nvSpPr>
          <p:spPr bwMode="auto">
            <a:xfrm>
              <a:off x="528" y="4146"/>
              <a:ext cx="1824" cy="0"/>
            </a:xfrm>
            <a:prstGeom prst="line">
              <a:avLst/>
            </a:prstGeom>
            <a:noFill/>
            <a:ln w="6350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600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  <p:sp>
          <p:nvSpPr>
            <p:cNvPr id="1884183" name="Line 23"/>
            <p:cNvSpPr>
              <a:spLocks noChangeShapeType="1"/>
            </p:cNvSpPr>
            <p:nvPr/>
          </p:nvSpPr>
          <p:spPr bwMode="auto">
            <a:xfrm>
              <a:off x="528" y="3648"/>
              <a:ext cx="0" cy="498"/>
            </a:xfrm>
            <a:prstGeom prst="line">
              <a:avLst/>
            </a:prstGeom>
            <a:noFill/>
            <a:ln w="6350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600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  <p:sp>
          <p:nvSpPr>
            <p:cNvPr id="1884184" name="Line 24"/>
            <p:cNvSpPr>
              <a:spLocks noChangeShapeType="1"/>
            </p:cNvSpPr>
            <p:nvPr/>
          </p:nvSpPr>
          <p:spPr bwMode="auto">
            <a:xfrm>
              <a:off x="1440" y="3648"/>
              <a:ext cx="0" cy="498"/>
            </a:xfrm>
            <a:prstGeom prst="line">
              <a:avLst/>
            </a:prstGeom>
            <a:noFill/>
            <a:ln w="6350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600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  <p:sp>
          <p:nvSpPr>
            <p:cNvPr id="1884185" name="Line 25"/>
            <p:cNvSpPr>
              <a:spLocks noChangeShapeType="1"/>
            </p:cNvSpPr>
            <p:nvPr/>
          </p:nvSpPr>
          <p:spPr bwMode="auto">
            <a:xfrm>
              <a:off x="2352" y="3648"/>
              <a:ext cx="0" cy="498"/>
            </a:xfrm>
            <a:prstGeom prst="line">
              <a:avLst/>
            </a:prstGeom>
            <a:noFill/>
            <a:ln w="6350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600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  <p:sp>
          <p:nvSpPr>
            <p:cNvPr id="1884186" name="Line 26"/>
            <p:cNvSpPr>
              <a:spLocks noChangeShapeType="1"/>
            </p:cNvSpPr>
            <p:nvPr/>
          </p:nvSpPr>
          <p:spPr bwMode="auto">
            <a:xfrm>
              <a:off x="528" y="3648"/>
              <a:ext cx="1824" cy="0"/>
            </a:xfrm>
            <a:prstGeom prst="line">
              <a:avLst/>
            </a:prstGeom>
            <a:noFill/>
            <a:ln w="6350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600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  <p:sp>
          <p:nvSpPr>
            <p:cNvPr id="1884187" name="Text Box 27"/>
            <p:cNvSpPr txBox="1">
              <a:spLocks noChangeArrowheads="1"/>
            </p:cNvSpPr>
            <p:nvPr/>
          </p:nvSpPr>
          <p:spPr bwMode="auto">
            <a:xfrm>
              <a:off x="480" y="3417"/>
              <a:ext cx="1920" cy="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zh-CN" altLang="en-US" sz="1400" b="1">
                  <a:latin typeface="Comic Sans MS" panose="030F0702030302020204" pitchFamily="66" charset="0"/>
                  <a:ea typeface="SimHei" panose="02010609060101010101" pitchFamily="49" charset="-122"/>
                  <a:cs typeface="Arial" pitchFamily="34" charset="0"/>
                </a:rPr>
                <a:t>记录表</a:t>
              </a:r>
              <a:endParaRPr lang="en-US" sz="1400" dirty="0">
                <a:latin typeface="Comic Sans MS" panose="030F0702030302020204" pitchFamily="66" charset="0"/>
                <a:ea typeface="SimHei" panose="02010609060101010101" pitchFamily="49" charset="-122"/>
                <a:cs typeface="Arial" pitchFamily="34" charset="0"/>
              </a:endParaRPr>
            </a:p>
          </p:txBody>
        </p:sp>
      </p:grpSp>
      <p:sp>
        <p:nvSpPr>
          <p:cNvPr id="1884188" name="Rectangle 28"/>
          <p:cNvSpPr>
            <a:spLocks noGrp="1" noChangeArrowheads="1"/>
          </p:cNvSpPr>
          <p:nvPr>
            <p:ph type="title"/>
          </p:nvPr>
        </p:nvSpPr>
        <p:spPr>
          <a:xfrm>
            <a:off x="615950" y="704850"/>
            <a:ext cx="7569172" cy="928688"/>
          </a:xfrm>
        </p:spPr>
        <p:txBody>
          <a:bodyPr/>
          <a:lstStyle/>
          <a:p>
            <a:r>
              <a:rPr lang="en-US"/>
              <a:t>Earlybird</a:t>
            </a:r>
            <a:r>
              <a:rPr lang="zh-CN" altLang="en-US"/>
              <a:t>算法</a:t>
            </a:r>
            <a:endParaRPr lang="en-US" dirty="0"/>
          </a:p>
        </p:txBody>
      </p:sp>
      <p:sp>
        <p:nvSpPr>
          <p:cNvPr id="1884189" name="AutoShape 29"/>
          <p:cNvSpPr>
            <a:spLocks noChangeArrowheads="1"/>
          </p:cNvSpPr>
          <p:nvPr/>
        </p:nvSpPr>
        <p:spPr bwMode="auto">
          <a:xfrm>
            <a:off x="4457700" y="2747963"/>
            <a:ext cx="866775" cy="495300"/>
          </a:xfrm>
          <a:prstGeom prst="roundRect">
            <a:avLst>
              <a:gd name="adj" fmla="val 35157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884192" name="Text Box 32"/>
          <p:cNvSpPr txBox="1">
            <a:spLocks noChangeArrowheads="1"/>
          </p:cNvSpPr>
          <p:nvPr/>
        </p:nvSpPr>
        <p:spPr bwMode="auto">
          <a:xfrm>
            <a:off x="4217421" y="2319497"/>
            <a:ext cx="13620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600" dirty="0" err="1">
                <a:latin typeface="Comic Sans MS" panose="030F0702030302020204" pitchFamily="66" charset="0"/>
                <a:ea typeface="SimHei" panose="02010609060101010101" pitchFamily="49" charset="-122"/>
                <a:cs typeface="Arial" pitchFamily="34" charset="0"/>
              </a:rPr>
              <a:t>Earlybird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  <a:cs typeface="Arial" pitchFamily="34" charset="0"/>
            </a:endParaRPr>
          </a:p>
        </p:txBody>
      </p:sp>
      <p:pic>
        <p:nvPicPr>
          <p:cNvPr id="53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511" y="1882202"/>
            <a:ext cx="778329" cy="77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148" y="3810334"/>
            <a:ext cx="778329" cy="77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296" y="1925410"/>
            <a:ext cx="778329" cy="77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104" y="3916469"/>
            <a:ext cx="778329" cy="77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4210" name="Picture 50" descr="j0232246[1]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1733550" y="2066925"/>
            <a:ext cx="1238250" cy="408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Freeform 30"/>
          <p:cNvSpPr>
            <a:spLocks/>
          </p:cNvSpPr>
          <p:nvPr/>
        </p:nvSpPr>
        <p:spPr bwMode="auto">
          <a:xfrm>
            <a:off x="2847975" y="2190750"/>
            <a:ext cx="4388049" cy="8048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80" y="624"/>
              </a:cxn>
              <a:cxn ang="0">
                <a:pos x="2976" y="0"/>
              </a:cxn>
            </a:cxnLst>
            <a:rect l="0" t="0" r="r" b="b"/>
            <a:pathLst>
              <a:path w="2976" h="624">
                <a:moveTo>
                  <a:pt x="0" y="0"/>
                </a:moveTo>
                <a:cubicBezTo>
                  <a:pt x="592" y="312"/>
                  <a:pt x="1184" y="624"/>
                  <a:pt x="1680" y="624"/>
                </a:cubicBezTo>
                <a:cubicBezTo>
                  <a:pt x="2176" y="624"/>
                  <a:pt x="2576" y="312"/>
                  <a:pt x="2976" y="0"/>
                </a:cubicBezTo>
              </a:path>
            </a:pathLst>
          </a:custGeom>
          <a:noFill/>
          <a:ln w="38100" cmpd="sng">
            <a:solidFill>
              <a:srgbClr val="FF5050"/>
            </a:solidFill>
            <a:round/>
            <a:headEnd type="none" w="med" len="med"/>
            <a:tailEnd type="arrow" w="lg" len="lg"/>
          </a:ln>
          <a:effectLst/>
        </p:spPr>
        <p:txBody>
          <a:bodyPr/>
          <a:lstStyle/>
          <a:p>
            <a:endParaRPr lang="en-US" sz="160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58" name="Picture 31" descr="j0232246[1]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H="1">
            <a:off x="4271963" y="2747962"/>
            <a:ext cx="1238250" cy="408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857375" y="2493496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mic Sans MS" panose="030F0702030302020204" pitchFamily="66" charset="0"/>
                <a:ea typeface="SimHei" panose="02010609060101010101" pitchFamily="49" charset="-122"/>
              </a:rPr>
              <a:t>A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944997" y="2593183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mic Sans MS" panose="030F0702030302020204" pitchFamily="66" charset="0"/>
                <a:ea typeface="SimHei" panose="02010609060101010101" pitchFamily="49" charset="-122"/>
              </a:rPr>
              <a:t>B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019581" y="3824396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mic Sans MS" panose="030F0702030302020204" pitchFamily="66" charset="0"/>
                <a:ea typeface="SimHei" panose="02010609060101010101" pitchFamily="49" charset="-122"/>
              </a:rPr>
              <a:t>D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718722" y="3728918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mic Sans MS" panose="030F0702030302020204" pitchFamily="66" charset="0"/>
                <a:ea typeface="SimHei" panose="02010609060101010101" pitchFamily="49" charset="-122"/>
              </a:rPr>
              <a:t>E</a:t>
            </a:r>
          </a:p>
        </p:txBody>
      </p:sp>
      <p:pic>
        <p:nvPicPr>
          <p:cNvPr id="1026" name="Picture 2" descr="D:\Classes\CS 4700\assets\serv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201" y="2832387"/>
            <a:ext cx="821751" cy="82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7380040" y="3092110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mic Sans MS" panose="030F0702030302020204" pitchFamily="66" charset="0"/>
                <a:ea typeface="SimHei" panose="02010609060101010101" pitchFamily="49" charset="-122"/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06202" y="3578876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cnn.com</a:t>
            </a:r>
          </a:p>
        </p:txBody>
      </p:sp>
      <p:pic>
        <p:nvPicPr>
          <p:cNvPr id="66" name="Picture 35" descr="j0232246[1]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flipH="1">
            <a:off x="2043113" y="5269609"/>
            <a:ext cx="990600" cy="326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" name="TextBox 66"/>
          <p:cNvSpPr txBox="1"/>
          <p:nvPr/>
        </p:nvSpPr>
        <p:spPr>
          <a:xfrm>
            <a:off x="3584752" y="5237195"/>
            <a:ext cx="264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ea typeface="SimHei" panose="02010609060101010101" pitchFamily="49" charset="-122"/>
              </a:rPr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961353" y="5246175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ea typeface="SimHei" panose="02010609060101010101" pitchFamily="49" charset="-122"/>
              </a:rPr>
              <a:t>(A)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175582" y="5253048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ea typeface="SimHei" panose="02010609060101010101" pitchFamily="49" charset="-122"/>
              </a:rPr>
              <a:t>(B)</a:t>
            </a:r>
          </a:p>
        </p:txBody>
      </p:sp>
      <p:grpSp>
        <p:nvGrpSpPr>
          <p:cNvPr id="72" name="Group 53"/>
          <p:cNvGrpSpPr>
            <a:grpSpLocks/>
          </p:cNvGrpSpPr>
          <p:nvPr/>
        </p:nvGrpSpPr>
        <p:grpSpPr bwMode="auto">
          <a:xfrm>
            <a:off x="2790475" y="2400627"/>
            <a:ext cx="3900488" cy="853877"/>
            <a:chOff x="1200" y="1392"/>
            <a:chExt cx="3024" cy="662"/>
          </a:xfrm>
        </p:grpSpPr>
        <p:sp>
          <p:nvSpPr>
            <p:cNvPr id="73" name="Freeform 54"/>
            <p:cNvSpPr>
              <a:spLocks/>
            </p:cNvSpPr>
            <p:nvPr/>
          </p:nvSpPr>
          <p:spPr bwMode="auto">
            <a:xfrm>
              <a:off x="1200" y="1392"/>
              <a:ext cx="3024" cy="56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32" y="480"/>
                </a:cxn>
                <a:cxn ang="0">
                  <a:pos x="3024" y="528"/>
                </a:cxn>
              </a:cxnLst>
              <a:rect l="0" t="0" r="r" b="b"/>
              <a:pathLst>
                <a:path w="3024" h="568">
                  <a:moveTo>
                    <a:pt x="0" y="0"/>
                  </a:moveTo>
                  <a:cubicBezTo>
                    <a:pt x="564" y="196"/>
                    <a:pt x="1128" y="392"/>
                    <a:pt x="1632" y="480"/>
                  </a:cubicBezTo>
                  <a:cubicBezTo>
                    <a:pt x="2136" y="568"/>
                    <a:pt x="2784" y="520"/>
                    <a:pt x="3024" y="528"/>
                  </a:cubicBezTo>
                </a:path>
              </a:pathLst>
            </a:custGeom>
            <a:noFill/>
            <a:ln w="19050" cmpd="sng">
              <a:solidFill>
                <a:srgbClr val="009900"/>
              </a:solidFill>
              <a:round/>
              <a:headEnd type="arrow" w="med" len="med"/>
              <a:tailEnd type="none" w="lg" len="lg"/>
            </a:ln>
            <a:effectLst/>
          </p:spPr>
          <p:txBody>
            <a:bodyPr/>
            <a:lstStyle/>
            <a:p>
              <a:endParaRPr lang="en-US" sz="1600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  <p:pic>
          <p:nvPicPr>
            <p:cNvPr id="74" name="Picture 55" descr="MCj03710640000[1]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640" y="1632"/>
              <a:ext cx="480" cy="422"/>
            </a:xfrm>
            <a:prstGeom prst="rect">
              <a:avLst/>
            </a:prstGeom>
            <a:noFill/>
          </p:spPr>
        </p:pic>
      </p:grpSp>
      <p:pic>
        <p:nvPicPr>
          <p:cNvPr id="75" name="Picture 53" descr="MCj03710640000[1]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352675" y="5610127"/>
            <a:ext cx="371475" cy="326330"/>
          </a:xfrm>
          <a:prstGeom prst="rect">
            <a:avLst/>
          </a:prstGeom>
          <a:noFill/>
        </p:spPr>
      </p:pic>
      <p:sp>
        <p:nvSpPr>
          <p:cNvPr id="76" name="TextBox 75"/>
          <p:cNvSpPr txBox="1"/>
          <p:nvPr/>
        </p:nvSpPr>
        <p:spPr>
          <a:xfrm>
            <a:off x="3584752" y="5608178"/>
            <a:ext cx="264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ea typeface="SimHei" panose="02010609060101010101" pitchFamily="49" charset="-122"/>
              </a:rPr>
              <a:t>1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964231" y="560817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ea typeface="SimHei" panose="02010609060101010101" pitchFamily="49" charset="-122"/>
              </a:rPr>
              <a:t>(C)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171970" y="5621429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ea typeface="SimHei" panose="02010609060101010101" pitchFamily="49" charset="-122"/>
              </a:rPr>
              <a:t>(A)</a:t>
            </a:r>
          </a:p>
        </p:txBody>
      </p:sp>
      <p:sp>
        <p:nvSpPr>
          <p:cNvPr id="79" name="Freeform 54"/>
          <p:cNvSpPr>
            <a:spLocks/>
          </p:cNvSpPr>
          <p:nvPr/>
        </p:nvSpPr>
        <p:spPr bwMode="auto">
          <a:xfrm>
            <a:off x="5128419" y="2314574"/>
            <a:ext cx="2251622" cy="1884924"/>
          </a:xfrm>
          <a:custGeom>
            <a:avLst/>
            <a:gdLst/>
            <a:ahLst/>
            <a:cxnLst>
              <a:cxn ang="0">
                <a:pos x="1304" y="0"/>
              </a:cxn>
              <a:cxn ang="0">
                <a:pos x="8" y="528"/>
              </a:cxn>
              <a:cxn ang="0">
                <a:pos x="1352" y="1248"/>
              </a:cxn>
            </a:cxnLst>
            <a:rect l="0" t="0" r="r" b="b"/>
            <a:pathLst>
              <a:path w="1352" h="1248">
                <a:moveTo>
                  <a:pt x="1304" y="0"/>
                </a:moveTo>
                <a:cubicBezTo>
                  <a:pt x="652" y="160"/>
                  <a:pt x="0" y="320"/>
                  <a:pt x="8" y="528"/>
                </a:cubicBezTo>
                <a:cubicBezTo>
                  <a:pt x="16" y="736"/>
                  <a:pt x="684" y="992"/>
                  <a:pt x="1352" y="1248"/>
                </a:cubicBezTo>
              </a:path>
            </a:pathLst>
          </a:custGeom>
          <a:noFill/>
          <a:ln w="38100" cmpd="sng">
            <a:solidFill>
              <a:srgbClr val="FF5050"/>
            </a:solidFill>
            <a:round/>
            <a:headEnd type="none" w="med" len="med"/>
            <a:tailEnd type="arrow" w="lg" len="lg"/>
          </a:ln>
          <a:effectLst/>
        </p:spPr>
        <p:txBody>
          <a:bodyPr/>
          <a:lstStyle/>
          <a:p>
            <a:endParaRPr lang="en-US" sz="160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80" name="Picture 55" descr="j0232246[1]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flipH="1">
            <a:off x="4395788" y="2871787"/>
            <a:ext cx="1238250" cy="408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Freeform 55"/>
          <p:cNvSpPr>
            <a:spLocks/>
          </p:cNvSpPr>
          <p:nvPr/>
        </p:nvSpPr>
        <p:spPr bwMode="auto">
          <a:xfrm>
            <a:off x="2741840" y="3003813"/>
            <a:ext cx="4638201" cy="1104260"/>
          </a:xfrm>
          <a:custGeom>
            <a:avLst/>
            <a:gdLst/>
            <a:ahLst/>
            <a:cxnLst>
              <a:cxn ang="0">
                <a:pos x="2592" y="784"/>
              </a:cxn>
              <a:cxn ang="0">
                <a:pos x="1248" y="16"/>
              </a:cxn>
              <a:cxn ang="0">
                <a:pos x="0" y="880"/>
              </a:cxn>
            </a:cxnLst>
            <a:rect l="0" t="0" r="r" b="b"/>
            <a:pathLst>
              <a:path w="2592" h="880">
                <a:moveTo>
                  <a:pt x="2592" y="784"/>
                </a:moveTo>
                <a:cubicBezTo>
                  <a:pt x="2136" y="392"/>
                  <a:pt x="1680" y="0"/>
                  <a:pt x="1248" y="16"/>
                </a:cubicBezTo>
                <a:cubicBezTo>
                  <a:pt x="816" y="32"/>
                  <a:pt x="408" y="456"/>
                  <a:pt x="0" y="880"/>
                </a:cubicBezTo>
              </a:path>
            </a:pathLst>
          </a:custGeom>
          <a:noFill/>
          <a:ln w="38100" cmpd="sng">
            <a:solidFill>
              <a:srgbClr val="FF5050"/>
            </a:solidFill>
            <a:round/>
            <a:headEnd type="none" w="med" len="med"/>
            <a:tailEnd type="arrow" w="lg" len="lg"/>
          </a:ln>
          <a:effectLst/>
        </p:spPr>
        <p:txBody>
          <a:bodyPr/>
          <a:lstStyle/>
          <a:p>
            <a:endParaRPr lang="en-US" sz="160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82" name="Picture 57" descr="j0232246[1]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flipH="1">
            <a:off x="4271963" y="2776800"/>
            <a:ext cx="1238250" cy="408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" name="TextBox 82"/>
          <p:cNvSpPr txBox="1"/>
          <p:nvPr/>
        </p:nvSpPr>
        <p:spPr>
          <a:xfrm>
            <a:off x="5830470" y="5241503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ea typeface="SimHei" panose="02010609060101010101" pitchFamily="49" charset="-122"/>
              </a:rPr>
              <a:t>(A, B)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041195" y="5253048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ea typeface="SimHei" panose="02010609060101010101" pitchFamily="49" charset="-122"/>
              </a:rPr>
              <a:t>(B, D)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705724" y="5243862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ea typeface="SimHei" panose="02010609060101010101" pitchFamily="49" charset="-122"/>
              </a:rPr>
              <a:t>(A, B, D)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918096" y="5258274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ea typeface="SimHei" panose="02010609060101010101" pitchFamily="49" charset="-122"/>
              </a:rPr>
              <a:t>(B, D, E)</a:t>
            </a:r>
          </a:p>
        </p:txBody>
      </p:sp>
      <p:sp>
        <p:nvSpPr>
          <p:cNvPr id="87" name="AutoShape 56"/>
          <p:cNvSpPr>
            <a:spLocks noChangeArrowheads="1"/>
          </p:cNvSpPr>
          <p:nvPr/>
        </p:nvSpPr>
        <p:spPr bwMode="auto">
          <a:xfrm>
            <a:off x="1893541" y="5282167"/>
            <a:ext cx="6242743" cy="294084"/>
          </a:xfrm>
          <a:prstGeom prst="roundRect">
            <a:avLst>
              <a:gd name="adj" fmla="val 16667"/>
            </a:avLst>
          </a:prstGeom>
          <a:solidFill>
            <a:srgbClr val="FF5050">
              <a:alpha val="46001"/>
            </a:srgbClr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40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88" name="Picture 57" descr="j0232246[1]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flipH="1">
            <a:off x="7091996" y="2262520"/>
            <a:ext cx="1238250" cy="408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57" descr="j0232246[1]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flipH="1">
            <a:off x="7064142" y="4228057"/>
            <a:ext cx="1238250" cy="408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" name="Picture 57" descr="j0232246[1]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flipH="1">
            <a:off x="1795463" y="4108072"/>
            <a:ext cx="1238250" cy="408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" name="TextBox 90"/>
          <p:cNvSpPr txBox="1"/>
          <p:nvPr/>
        </p:nvSpPr>
        <p:spPr>
          <a:xfrm>
            <a:off x="3584752" y="5244471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ea typeface="SimHei" panose="02010609060101010101" pitchFamily="49" charset="-122"/>
              </a:rPr>
              <a:t>2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581875" y="5243925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ea typeface="SimHei" panose="02010609060101010101" pitchFamily="49" charset="-122"/>
              </a:rPr>
              <a:t>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855DA-9D16-4C1D-981D-05553B97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3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7" grpId="1" animBg="1"/>
      <p:bldP spid="67" grpId="0"/>
      <p:bldP spid="67" grpId="1"/>
      <p:bldP spid="68" grpId="0"/>
      <p:bldP spid="68" grpId="1"/>
      <p:bldP spid="69" grpId="0"/>
      <p:bldP spid="69" grpId="1"/>
      <p:bldP spid="76" grpId="0"/>
      <p:bldP spid="77" grpId="0"/>
      <p:bldP spid="78" grpId="0"/>
      <p:bldP spid="79" grpId="0" animBg="1"/>
      <p:bldP spid="79" grpId="1" animBg="1"/>
      <p:bldP spid="81" grpId="0" animBg="1"/>
      <p:bldP spid="83" grpId="0"/>
      <p:bldP spid="83" grpId="1"/>
      <p:bldP spid="84" grpId="0"/>
      <p:bldP spid="84" grpId="1"/>
      <p:bldP spid="85" grpId="0"/>
      <p:bldP spid="86" grpId="0"/>
      <p:bldP spid="87" grpId="0" animBg="1"/>
      <p:bldP spid="91" grpId="0"/>
      <p:bldP spid="91" grpId="1"/>
      <p:bldP spid="9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NIDS</a:t>
            </a:r>
            <a:r>
              <a:rPr lang="zh-CN" altLang="en-US"/>
              <a:t>的问题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分析算法（如</a:t>
            </a:r>
            <a:r>
              <a:rPr lang="en-US" altLang="zh-CN"/>
              <a:t>Earlybird</a:t>
            </a:r>
            <a:r>
              <a:rPr lang="zh-CN" altLang="en-US"/>
              <a:t>）复杂度高，存在性能局限</a:t>
            </a:r>
            <a:endParaRPr lang="en-US" altLang="zh-CN"/>
          </a:p>
          <a:p>
            <a:r>
              <a:rPr lang="zh-CN" altLang="en-US"/>
              <a:t>精确获取目标主机的所有数据</a:t>
            </a:r>
            <a:endParaRPr lang="en-US" dirty="0"/>
          </a:p>
          <a:p>
            <a:pPr lvl="1"/>
            <a:r>
              <a:rPr lang="en-US"/>
              <a:t>Insertion</a:t>
            </a:r>
            <a:r>
              <a:rPr lang="zh-CN" altLang="en-US"/>
              <a:t>：</a:t>
            </a:r>
            <a:r>
              <a:rPr lang="en-US"/>
              <a:t>NIDS</a:t>
            </a:r>
            <a:r>
              <a:rPr lang="zh-CN" altLang="en-US"/>
              <a:t>可能接受目标主机拒绝的数据包</a:t>
            </a:r>
            <a:endParaRPr lang="en-US" dirty="0"/>
          </a:p>
          <a:p>
            <a:pPr lvl="1"/>
            <a:r>
              <a:rPr lang="en-US"/>
              <a:t>Evasion</a:t>
            </a:r>
            <a:r>
              <a:rPr lang="zh-CN" altLang="en-US"/>
              <a:t>：</a:t>
            </a:r>
            <a:r>
              <a:rPr lang="en-US"/>
              <a:t>NIDS</a:t>
            </a:r>
            <a:r>
              <a:rPr lang="zh-CN" altLang="en-US"/>
              <a:t>可能拒绝目标主机接受的数据包</a:t>
            </a:r>
            <a:endParaRPr lang="en-US" dirty="0"/>
          </a:p>
          <a:p>
            <a:pPr lvl="1"/>
            <a:r>
              <a:rPr lang="zh-CN" altLang="en-US"/>
              <a:t>拒绝服务：</a:t>
            </a:r>
            <a:r>
              <a:rPr lang="en-US"/>
              <a:t>NIDS</a:t>
            </a:r>
            <a:r>
              <a:rPr lang="zh-CN" altLang="en-US"/>
              <a:t>是有状态的，容易遭受</a:t>
            </a:r>
            <a:r>
              <a:rPr lang="en-US" altLang="zh-CN"/>
              <a:t>DoS</a:t>
            </a:r>
            <a:r>
              <a:rPr lang="zh-CN" altLang="en-US"/>
              <a:t>攻击</a:t>
            </a:r>
            <a:endParaRPr lang="en-US" dirty="0"/>
          </a:p>
          <a:p>
            <a:r>
              <a:rPr lang="zh-CN" altLang="en-US"/>
              <a:t>不能应对加密数据流</a:t>
            </a:r>
            <a:endParaRPr lang="en-US" dirty="0"/>
          </a:p>
          <a:p>
            <a:r>
              <a:rPr lang="zh-CN" altLang="en-US"/>
              <a:t>无法应对自变异恶意代码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D0A73-5713-4B76-A8A6-13B3664A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8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数据分片：多个</a:t>
            </a:r>
            <a:r>
              <a:rPr lang="en-US" altLang="zh-CN"/>
              <a:t>TCP</a:t>
            </a:r>
            <a:r>
              <a:rPr lang="zh-CN" altLang="en-US"/>
              <a:t>包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731341" y="4088781"/>
            <a:ext cx="6046602" cy="31751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315" y="3629855"/>
            <a:ext cx="823256" cy="8232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98" y="3750935"/>
            <a:ext cx="1381957" cy="7715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34" y="3501081"/>
            <a:ext cx="1080804" cy="1080804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2272580" y="4958696"/>
            <a:ext cx="4502150" cy="605014"/>
          </a:xfrm>
          <a:prstGeom prst="wedgeRectCallout">
            <a:avLst>
              <a:gd name="adj1" fmla="val 14907"/>
              <a:gd name="adj2" fmla="val -1267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Rule: drop packets containing</a:t>
            </a:r>
          </a:p>
          <a:p>
            <a:pPr algn="ctr"/>
            <a:r>
              <a:rPr lang="en-US" sz="1600" dirty="0">
                <a:latin typeface="Comic Sans MS" panose="030F0702030302020204" pitchFamily="66" charset="0"/>
              </a:rPr>
              <a:t>“URI GET /</a:t>
            </a:r>
            <a:r>
              <a:rPr lang="en-US" sz="1600" dirty="0" err="1">
                <a:latin typeface="Comic Sans MS" panose="030F0702030302020204" pitchFamily="66" charset="0"/>
              </a:rPr>
              <a:t>cgi</a:t>
            </a:r>
            <a:r>
              <a:rPr lang="en-US" sz="1600" dirty="0">
                <a:latin typeface="Comic Sans MS" panose="030F0702030302020204" pitchFamily="66" charset="0"/>
              </a:rPr>
              <a:t>-bin/</a:t>
            </a:r>
            <a:r>
              <a:rPr lang="en-US" sz="1600" dirty="0" err="1">
                <a:latin typeface="Comic Sans MS" panose="030F0702030302020204" pitchFamily="66" charset="0"/>
              </a:rPr>
              <a:t>admin.php?clear-db</a:t>
            </a:r>
            <a:r>
              <a:rPr lang="en-US" sz="1600" dirty="0">
                <a:latin typeface="Comic Sans MS" panose="030F0702030302020204" pitchFamily="66" charset="0"/>
              </a:rPr>
              <a:t>=1”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77834" y="445311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服务器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6579" y="2781501"/>
            <a:ext cx="2862543" cy="60246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URI GET /</a:t>
            </a:r>
            <a:r>
              <a:rPr lang="en-US" sz="1600" dirty="0" err="1">
                <a:latin typeface="Comic Sans MS" panose="030F0702030302020204" pitchFamily="66" charset="0"/>
              </a:rPr>
              <a:t>cgi</a:t>
            </a:r>
            <a:r>
              <a:rPr lang="en-US" sz="1600" dirty="0">
                <a:latin typeface="Comic Sans MS" panose="030F0702030302020204" pitchFamily="66" charset="0"/>
              </a:rPr>
              <a:t>-bin/</a:t>
            </a:r>
            <a:r>
              <a:rPr lang="en-US" sz="1600" dirty="0" err="1">
                <a:latin typeface="Comic Sans MS" panose="030F0702030302020204" pitchFamily="66" charset="0"/>
              </a:rPr>
              <a:t>admin.php?clear-db</a:t>
            </a:r>
            <a:r>
              <a:rPr lang="en-US" sz="1600" dirty="0">
                <a:latin typeface="Comic Sans MS" panose="030F0702030302020204" pitchFamily="66" charset="0"/>
              </a:rPr>
              <a:t>=1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79692" y="2434988"/>
            <a:ext cx="2597178" cy="45757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omic Sans MS" panose="030F0702030302020204" pitchFamily="66" charset="0"/>
              </a:rPr>
              <a:t>URI GET /cgi-bin/adm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9610" y="3001623"/>
            <a:ext cx="1891406" cy="45757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mic Sans MS" panose="030F0702030302020204" pitchFamily="66" charset="0"/>
              </a:rPr>
              <a:t>in.php?clear-db</a:t>
            </a:r>
            <a:r>
              <a:rPr lang="en-US" sz="1600" dirty="0">
                <a:latin typeface="Comic Sans MS" panose="030F0702030302020204" pitchFamily="66" charset="0"/>
              </a:rPr>
              <a:t>=1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774730" y="2674635"/>
            <a:ext cx="2727079" cy="60246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URI GET /</a:t>
            </a:r>
            <a:r>
              <a:rPr lang="en-US" sz="1600" dirty="0" err="1">
                <a:latin typeface="Comic Sans MS" panose="030F0702030302020204" pitchFamily="66" charset="0"/>
              </a:rPr>
              <a:t>cgi</a:t>
            </a:r>
            <a:r>
              <a:rPr lang="en-US" sz="1600" dirty="0">
                <a:latin typeface="Comic Sans MS" panose="030F0702030302020204" pitchFamily="66" charset="0"/>
              </a:rPr>
              <a:t>-bin/</a:t>
            </a:r>
            <a:r>
              <a:rPr lang="en-US" sz="1600" dirty="0" err="1">
                <a:latin typeface="Comic Sans MS" panose="030F0702030302020204" pitchFamily="66" charset="0"/>
              </a:rPr>
              <a:t>admin.php?clear-db</a:t>
            </a:r>
            <a:r>
              <a:rPr lang="en-US" sz="1600" dirty="0">
                <a:latin typeface="Comic Sans MS" panose="030F0702030302020204" pitchFamily="66" charset="0"/>
              </a:rPr>
              <a:t>=1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758" y="3617055"/>
            <a:ext cx="848856" cy="8488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87EA2-9310-4C9A-8A3A-BB03B3481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7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0.31849 -0.00208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24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85185E-6 L 0.27278 0.00093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78 0.00093 L 0.61211 0.00162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32786 0.00023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786 0.00023 L 0.62721 0.00162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61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4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18" grpId="0" animBg="1"/>
      <p:bldP spid="18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数据分片：多个</a:t>
            </a:r>
            <a:r>
              <a:rPr lang="en-US" altLang="zh-CN"/>
              <a:t>IP</a:t>
            </a:r>
            <a:r>
              <a:rPr lang="zh-CN" altLang="en-US"/>
              <a:t>片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631950" y="4446589"/>
            <a:ext cx="6046602" cy="31751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924" y="3987663"/>
            <a:ext cx="823256" cy="8232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07" y="4108743"/>
            <a:ext cx="1381957" cy="7715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43" y="3858889"/>
            <a:ext cx="1080804" cy="1080804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2085047" y="5253003"/>
            <a:ext cx="4502150" cy="645839"/>
          </a:xfrm>
          <a:prstGeom prst="wedgeRectCallout">
            <a:avLst>
              <a:gd name="adj1" fmla="val 15570"/>
              <a:gd name="adj2" fmla="val -1170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Rule: drop packets containing</a:t>
            </a:r>
          </a:p>
          <a:p>
            <a:pPr algn="ctr"/>
            <a:r>
              <a:rPr lang="en-US" sz="1600" dirty="0">
                <a:latin typeface="Comic Sans MS" panose="030F0702030302020204" pitchFamily="66" charset="0"/>
              </a:rPr>
              <a:t>“URI GET /</a:t>
            </a:r>
            <a:r>
              <a:rPr lang="en-US" sz="1600" dirty="0" err="1">
                <a:latin typeface="Comic Sans MS" panose="030F0702030302020204" pitchFamily="66" charset="0"/>
              </a:rPr>
              <a:t>cgi</a:t>
            </a:r>
            <a:r>
              <a:rPr lang="en-US" sz="1600" dirty="0">
                <a:latin typeface="Comic Sans MS" panose="030F0702030302020204" pitchFamily="66" charset="0"/>
              </a:rPr>
              <a:t>-bin/</a:t>
            </a:r>
            <a:r>
              <a:rPr lang="en-US" sz="1600" dirty="0" err="1">
                <a:latin typeface="Comic Sans MS" panose="030F0702030302020204" pitchFamily="66" charset="0"/>
              </a:rPr>
              <a:t>admin.php?clear-db</a:t>
            </a:r>
            <a:r>
              <a:rPr lang="en-US" sz="1600" dirty="0">
                <a:latin typeface="Comic Sans MS" panose="030F0702030302020204" pitchFamily="66" charset="0"/>
              </a:rPr>
              <a:t>=1”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11117" y="4810919"/>
            <a:ext cx="934871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服务器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12850" y="2728300"/>
            <a:ext cx="2832100" cy="47943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IP Fragment: Bytes 0-21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0069" y="3350273"/>
            <a:ext cx="2832100" cy="47943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IP Fragment: Bytes 22-38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75339" y="2983201"/>
            <a:ext cx="2832100" cy="60246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URI GET /</a:t>
            </a:r>
            <a:r>
              <a:rPr lang="en-US" sz="1600" dirty="0" err="1">
                <a:latin typeface="Comic Sans MS" panose="030F0702030302020204" pitchFamily="66" charset="0"/>
              </a:rPr>
              <a:t>cgi</a:t>
            </a:r>
            <a:r>
              <a:rPr lang="en-US" sz="1600" dirty="0">
                <a:latin typeface="Comic Sans MS" panose="030F0702030302020204" pitchFamily="66" charset="0"/>
              </a:rPr>
              <a:t>-bin/</a:t>
            </a:r>
            <a:r>
              <a:rPr lang="en-US" sz="1600" dirty="0" err="1">
                <a:latin typeface="Comic Sans MS" panose="030F0702030302020204" pitchFamily="66" charset="0"/>
              </a:rPr>
              <a:t>admin.php?clear-db</a:t>
            </a:r>
            <a:r>
              <a:rPr lang="en-US" sz="1600" dirty="0">
                <a:latin typeface="Comic Sans MS" panose="030F0702030302020204" pitchFamily="66" charset="0"/>
              </a:rPr>
              <a:t>=1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367" y="3974863"/>
            <a:ext cx="848856" cy="8488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676CDB-D36B-444A-89B7-D8225F89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8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27278 0.00093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79 0.00093 L 0.56797 0.00093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81481E-6 L 0.32787 0.00023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787 0.00023 L 0.62722 0.00162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61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1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50AF42-C772-4B6A-94FD-34EC978FF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4ABD592-9785-4FE0-8962-6552204DD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2817"/>
            <a:ext cx="9906000" cy="574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72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NIDS</a:t>
            </a:r>
            <a:r>
              <a:rPr lang="zh-CN" altLang="en-US"/>
              <a:t>逃逸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631950" y="5424487"/>
            <a:ext cx="6046602" cy="31751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924" y="4965561"/>
            <a:ext cx="823256" cy="8232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43" y="4836787"/>
            <a:ext cx="1080804" cy="108080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211119" y="5788817"/>
            <a:ext cx="934872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950">
                <a:latin typeface="SimHei" panose="02010609060101010101" pitchFamily="49" charset="-122"/>
                <a:ea typeface="SimHei" panose="02010609060101010101" pitchFamily="49" charset="-122"/>
              </a:rPr>
              <a:t>服务器</a:t>
            </a:r>
            <a:endParaRPr lang="en-US" sz="195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1037" y="3837220"/>
            <a:ext cx="2832100" cy="47943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IP Fragment: Bytes 0-30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90600" y="4349834"/>
            <a:ext cx="2832100" cy="47943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IP Fragment: Bytes 15-38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75339" y="3961100"/>
            <a:ext cx="2194913" cy="60246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mic Sans MS" panose="030F0702030302020204" pitchFamily="66" charset="0"/>
              </a:rPr>
              <a:t>URI GET /</a:t>
            </a:r>
            <a:r>
              <a:rPr lang="en-US" sz="1200" dirty="0" err="1">
                <a:latin typeface="Comic Sans MS" panose="030F0702030302020204" pitchFamily="66" charset="0"/>
              </a:rPr>
              <a:t>cgi</a:t>
            </a:r>
            <a:r>
              <a:rPr lang="en-US" sz="1200" dirty="0">
                <a:latin typeface="Comic Sans MS" panose="030F0702030302020204" pitchFamily="66" charset="0"/>
              </a:rPr>
              <a:t>-bin/</a:t>
            </a:r>
            <a:r>
              <a:rPr lang="en-US" sz="1200" dirty="0" err="1">
                <a:latin typeface="Comic Sans MS" panose="030F0702030302020204" pitchFamily="66" charset="0"/>
              </a:rPr>
              <a:t>admin.php?clear-db</a:t>
            </a:r>
            <a:r>
              <a:rPr lang="en-US" sz="1200" dirty="0">
                <a:latin typeface="Comic Sans MS" panose="030F0702030302020204" pitchFamily="66" charset="0"/>
              </a:rPr>
              <a:t>=1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367" y="4952761"/>
            <a:ext cx="848856" cy="848856"/>
          </a:xfrm>
          <a:prstGeom prst="rect">
            <a:avLst/>
          </a:prstGeom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681037" y="1622756"/>
            <a:ext cx="8774113" cy="937843"/>
          </a:xfrm>
        </p:spPr>
        <p:txBody>
          <a:bodyPr anchor="t">
            <a:normAutofit/>
          </a:bodyPr>
          <a:lstStyle/>
          <a:p>
            <a:r>
              <a:rPr lang="en-US"/>
              <a:t>NIDS</a:t>
            </a:r>
            <a:r>
              <a:rPr lang="zh-CN" altLang="en-US"/>
              <a:t>会重组</a:t>
            </a:r>
            <a:r>
              <a:rPr lang="en-US" altLang="zh-CN"/>
              <a:t>IP</a:t>
            </a:r>
            <a:r>
              <a:rPr lang="zh-CN" altLang="en-US"/>
              <a:t>片段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989" y="4930017"/>
            <a:ext cx="1093437" cy="1046351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3653996" y="2560598"/>
            <a:ext cx="2125420" cy="779526"/>
          </a:xfrm>
          <a:prstGeom prst="wedgeRectCallout">
            <a:avLst>
              <a:gd name="adj1" fmla="val 8295"/>
              <a:gd name="adj2" fmla="val 949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NIDS reconstructs [0-30]+[31-38]</a:t>
            </a:r>
          </a:p>
        </p:txBody>
      </p:sp>
      <p:sp>
        <p:nvSpPr>
          <p:cNvPr id="23" name="Rectangular Callout 22"/>
          <p:cNvSpPr/>
          <p:nvPr/>
        </p:nvSpPr>
        <p:spPr>
          <a:xfrm>
            <a:off x="6744832" y="2561548"/>
            <a:ext cx="2125420" cy="779526"/>
          </a:xfrm>
          <a:prstGeom prst="wedgeRectCallout">
            <a:avLst>
              <a:gd name="adj1" fmla="val 7697"/>
              <a:gd name="adj2" fmla="val 116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Host reconstructs [0-14]+[15-38]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876AF-B900-483F-B578-FA729D696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1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27279 0.00093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3" y="4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85185E-6 L 0.32787 0.00023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79 0.00093 L 0.56797 0.00093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53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787 0.00023 L 0.62722 0.00162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61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4" presetClass="exit" presetSubtype="1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4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50"/>
                            </p:stCondLst>
                            <p:childTnLst>
                              <p:par>
                                <p:cTn id="5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18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/>
          <p:cNvCxnSpPr/>
          <p:nvPr/>
        </p:nvCxnSpPr>
        <p:spPr>
          <a:xfrm flipV="1">
            <a:off x="7938735" y="1541641"/>
            <a:ext cx="756052" cy="417502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ARP</a:t>
            </a:r>
            <a:r>
              <a:rPr lang="zh-CN" altLang="en-US"/>
              <a:t>用于</a:t>
            </a:r>
            <a:r>
              <a:rPr lang="en-US"/>
              <a:t>访问外网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5139907" y="4147785"/>
            <a:ext cx="1800797" cy="426012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884088" y="4653919"/>
            <a:ext cx="992665" cy="1107694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7037571" y="4615203"/>
            <a:ext cx="1802326" cy="840989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216908" y="3439281"/>
            <a:ext cx="0" cy="1214638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208832" y="2430640"/>
            <a:ext cx="0" cy="942062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853" y="3131377"/>
            <a:ext cx="748109" cy="4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752045" y="4343236"/>
            <a:ext cx="929726" cy="391463"/>
            <a:chOff x="5026555" y="2142115"/>
            <a:chExt cx="889794" cy="374650"/>
          </a:xfrm>
        </p:grpSpPr>
        <p:sp>
          <p:nvSpPr>
            <p:cNvPr id="7" name="Parallelogram 6"/>
            <p:cNvSpPr/>
            <p:nvPr/>
          </p:nvSpPr>
          <p:spPr>
            <a:xfrm>
              <a:off x="5082067" y="2158782"/>
              <a:ext cx="763313" cy="187325"/>
            </a:xfrm>
            <a:prstGeom prst="parallelogram">
              <a:avLst>
                <a:gd name="adj" fmla="val 10381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omic Sans MS" panose="030F0702030302020204" pitchFamily="66" charset="0"/>
              </a:endParaRPr>
            </a:p>
          </p:txBody>
        </p:sp>
        <p:pic>
          <p:nvPicPr>
            <p:cNvPr id="8" name="Picture 3" descr="C:\Users\t0ph3r\Documents\CS 4700\assets\cisco-switch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6555" y="2142115"/>
              <a:ext cx="889794" cy="37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loud 8"/>
          <p:cNvSpPr/>
          <p:nvPr/>
        </p:nvSpPr>
        <p:spPr>
          <a:xfrm>
            <a:off x="6338249" y="1719957"/>
            <a:ext cx="1757320" cy="87621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互联网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208" y="5044959"/>
            <a:ext cx="822465" cy="822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21" y="3448326"/>
            <a:ext cx="822465" cy="822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108" y="5014194"/>
            <a:ext cx="1080804" cy="108080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582888" y="2943599"/>
            <a:ext cx="2010487" cy="842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>
                <a:latin typeface="Comic Sans MS" panose="030F0702030302020204" pitchFamily="66" charset="0"/>
                <a:ea typeface="SimHei" panose="02010609060101010101" pitchFamily="49" charset="-122"/>
              </a:rPr>
              <a:t>路由器</a:t>
            </a:r>
            <a:endParaRPr lang="en-US" sz="1600" b="1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r>
              <a:rPr lang="en-US" sz="1600" dirty="0">
                <a:latin typeface="Comic Sans MS" panose="030F0702030302020204" pitchFamily="66" charset="0"/>
              </a:rPr>
              <a:t>192.168.0.1</a:t>
            </a:r>
          </a:p>
          <a:p>
            <a:r>
              <a:rPr lang="en-US" sz="1600" dirty="0">
                <a:latin typeface="Comic Sans MS" panose="030F0702030302020204" pitchFamily="66" charset="0"/>
              </a:rPr>
              <a:t>00:AA:BB:CC</a:t>
            </a:r>
            <a:r>
              <a:rPr lang="en-US" sz="1600" dirty="0">
                <a:latin typeface="Comic Sans MS" panose="030F0702030302020204" pitchFamily="66" charset="0"/>
                <a:sym typeface="Wingdings" panose="05000000000000000000" pitchFamily="2" charset="2"/>
              </a:rPr>
              <a:t>:00:11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59265" y="5213544"/>
            <a:ext cx="2040943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Comic Sans MS" panose="030F0702030302020204" pitchFamily="66" charset="0"/>
              </a:rPr>
              <a:t>192.168.0.11</a:t>
            </a:r>
          </a:p>
          <a:p>
            <a:pPr algn="r"/>
            <a:r>
              <a:rPr lang="en-US" sz="1600" dirty="0">
                <a:latin typeface="Comic Sans MS" panose="030F0702030302020204" pitchFamily="66" charset="0"/>
              </a:rPr>
              <a:t>1A:2B:3C:4D:5E:6F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507381" y="3572628"/>
            <a:ext cx="1984839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Comic Sans MS" panose="030F0702030302020204" pitchFamily="66" charset="0"/>
              </a:rPr>
              <a:t>192.168.0.10</a:t>
            </a:r>
          </a:p>
          <a:p>
            <a:pPr algn="r"/>
            <a:r>
              <a:rPr lang="en-US" sz="1600" dirty="0">
                <a:latin typeface="Comic Sans MS" panose="030F0702030302020204" pitchFamily="66" charset="0"/>
              </a:rPr>
              <a:t>01:02:03:04:05:06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917865" y="4703770"/>
            <a:ext cx="933064" cy="10248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189805" y="5364044"/>
            <a:ext cx="3017394" cy="730301"/>
            <a:chOff x="588359" y="5810593"/>
            <a:chExt cx="3632345" cy="898832"/>
          </a:xfrm>
        </p:grpSpPr>
        <p:sp>
          <p:nvSpPr>
            <p:cNvPr id="10" name="Rectangle 9"/>
            <p:cNvSpPr/>
            <p:nvPr/>
          </p:nvSpPr>
          <p:spPr>
            <a:xfrm>
              <a:off x="1166180" y="5810593"/>
              <a:ext cx="3054524" cy="898832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latin typeface="Comic Sans MS" panose="030F0702030302020204" pitchFamily="66" charset="0"/>
                </a:rPr>
                <a:t>Src</a:t>
              </a:r>
              <a:r>
                <a:rPr lang="en-US" sz="1600" dirty="0">
                  <a:latin typeface="Comic Sans MS" panose="030F0702030302020204" pitchFamily="66" charset="0"/>
                </a:rPr>
                <a:t>: 1A:2B:3C:4D:5E:6F</a:t>
              </a:r>
            </a:p>
            <a:p>
              <a:r>
                <a:rPr lang="en-US" sz="1600" dirty="0" err="1">
                  <a:latin typeface="Comic Sans MS" panose="030F0702030302020204" pitchFamily="66" charset="0"/>
                </a:rPr>
                <a:t>Dst</a:t>
              </a:r>
              <a:r>
                <a:rPr lang="en-US" sz="1600" dirty="0">
                  <a:latin typeface="Comic Sans MS" panose="030F0702030302020204" pitchFamily="66" charset="0"/>
                </a:rPr>
                <a:t>: ???</a:t>
              </a:r>
            </a:p>
          </p:txBody>
        </p:sp>
        <p:sp>
          <p:nvSpPr>
            <p:cNvPr id="14" name="Rectangle 13"/>
            <p:cNvSpPr/>
            <p:nvPr/>
          </p:nvSpPr>
          <p:spPr>
            <a:xfrm rot="16200000">
              <a:off x="423596" y="5975997"/>
              <a:ext cx="897551" cy="568025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Comic Sans MS" panose="030F0702030302020204" pitchFamily="66" charset="0"/>
                </a:rPr>
                <a:t>Eth.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90078" y="4632440"/>
            <a:ext cx="3017115" cy="730301"/>
            <a:chOff x="588695" y="4910157"/>
            <a:chExt cx="3632009" cy="898832"/>
          </a:xfrm>
        </p:grpSpPr>
        <p:sp>
          <p:nvSpPr>
            <p:cNvPr id="31" name="Rectangle 30"/>
            <p:cNvSpPr/>
            <p:nvPr/>
          </p:nvSpPr>
          <p:spPr>
            <a:xfrm>
              <a:off x="1166180" y="4910157"/>
              <a:ext cx="3054524" cy="8988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latin typeface="Comic Sans MS" panose="030F0702030302020204" pitchFamily="66" charset="0"/>
                </a:rPr>
                <a:t>Src</a:t>
              </a:r>
              <a:r>
                <a:rPr lang="en-US" sz="1600" dirty="0">
                  <a:latin typeface="Comic Sans MS" panose="030F0702030302020204" pitchFamily="66" charset="0"/>
                </a:rPr>
                <a:t>: 192.168.0.11</a:t>
              </a:r>
            </a:p>
            <a:p>
              <a:r>
                <a:rPr lang="en-US" sz="1600" dirty="0" err="1">
                  <a:latin typeface="Comic Sans MS" panose="030F0702030302020204" pitchFamily="66" charset="0"/>
                </a:rPr>
                <a:t>Dst</a:t>
              </a:r>
              <a:r>
                <a:rPr lang="en-US" sz="1600" dirty="0">
                  <a:latin typeface="Comic Sans MS" panose="030F0702030302020204" pitchFamily="66" charset="0"/>
                </a:rPr>
                <a:t>: 8.8.8.8</a:t>
              </a:r>
            </a:p>
          </p:txBody>
        </p:sp>
        <p:sp>
          <p:nvSpPr>
            <p:cNvPr id="33" name="Rectangle 32"/>
            <p:cNvSpPr/>
            <p:nvPr/>
          </p:nvSpPr>
          <p:spPr>
            <a:xfrm rot="16200000">
              <a:off x="423932" y="5075561"/>
              <a:ext cx="897551" cy="56802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Comic Sans MS" panose="030F0702030302020204" pitchFamily="66" charset="0"/>
                </a:rPr>
                <a:t>IP</a:t>
              </a:r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7134187" y="4679812"/>
            <a:ext cx="1697143" cy="76642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8" idx="1"/>
          </p:cNvCxnSpPr>
          <p:nvPr/>
        </p:nvCxnSpPr>
        <p:spPr>
          <a:xfrm flipH="1" flipV="1">
            <a:off x="5274361" y="4178433"/>
            <a:ext cx="1477684" cy="36053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8" idx="0"/>
            <a:endCxn id="5" idx="2"/>
          </p:cNvCxnSpPr>
          <p:nvPr/>
        </p:nvCxnSpPr>
        <p:spPr>
          <a:xfrm flipV="1">
            <a:off x="7216908" y="3572503"/>
            <a:ext cx="0" cy="77073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ular Callout 29"/>
          <p:cNvSpPr/>
          <p:nvPr/>
        </p:nvSpPr>
        <p:spPr>
          <a:xfrm>
            <a:off x="6394901" y="5372918"/>
            <a:ext cx="1884979" cy="636462"/>
          </a:xfrm>
          <a:prstGeom prst="wedgeRectCallout">
            <a:avLst>
              <a:gd name="adj1" fmla="val -67322"/>
              <a:gd name="adj2" fmla="val 2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who-has 192.168.0.1?</a:t>
            </a:r>
          </a:p>
        </p:txBody>
      </p:sp>
      <p:sp>
        <p:nvSpPr>
          <p:cNvPr id="49" name="Rectangular Callout 48"/>
          <p:cNvSpPr/>
          <p:nvPr/>
        </p:nvSpPr>
        <p:spPr>
          <a:xfrm>
            <a:off x="3821513" y="2301130"/>
            <a:ext cx="2329708" cy="733936"/>
          </a:xfrm>
          <a:prstGeom prst="wedgeRectCallout">
            <a:avLst>
              <a:gd name="adj1" fmla="val 76667"/>
              <a:gd name="adj2" fmla="val 855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192.168.0.1 is-at</a:t>
            </a:r>
          </a:p>
          <a:p>
            <a:pPr algn="ctr"/>
            <a:r>
              <a:rPr lang="en-US" sz="1600" dirty="0">
                <a:latin typeface="Comic Sans MS" panose="030F0702030302020204" pitchFamily="66" charset="0"/>
              </a:rPr>
              <a:t>00:AA:BB:CC:00:11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7206919" y="3555929"/>
            <a:ext cx="3827" cy="85136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5925941" y="4703770"/>
            <a:ext cx="924988" cy="102927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89798" y="5359174"/>
            <a:ext cx="3017394" cy="730301"/>
            <a:chOff x="588359" y="5810593"/>
            <a:chExt cx="3632345" cy="898832"/>
          </a:xfrm>
        </p:grpSpPr>
        <p:sp>
          <p:nvSpPr>
            <p:cNvPr id="56" name="Rectangle 55"/>
            <p:cNvSpPr/>
            <p:nvPr/>
          </p:nvSpPr>
          <p:spPr>
            <a:xfrm>
              <a:off x="1166180" y="5810593"/>
              <a:ext cx="3054524" cy="898832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latin typeface="Comic Sans MS" panose="030F0702030302020204" pitchFamily="66" charset="0"/>
                </a:rPr>
                <a:t>Src</a:t>
              </a:r>
              <a:r>
                <a:rPr lang="en-US" sz="1600" dirty="0">
                  <a:latin typeface="Comic Sans MS" panose="030F0702030302020204" pitchFamily="66" charset="0"/>
                </a:rPr>
                <a:t>: 1A:2B:3C:4D:5E:6F</a:t>
              </a:r>
            </a:p>
            <a:p>
              <a:r>
                <a:rPr lang="en-US" sz="1600" dirty="0" err="1">
                  <a:latin typeface="Comic Sans MS" panose="030F0702030302020204" pitchFamily="66" charset="0"/>
                </a:rPr>
                <a:t>Dst</a:t>
              </a:r>
              <a:r>
                <a:rPr lang="en-US" sz="1600" dirty="0">
                  <a:latin typeface="Comic Sans MS" panose="030F0702030302020204" pitchFamily="66" charset="0"/>
                </a:rPr>
                <a:t>: 00:AA:BB:CC:00:11</a:t>
              </a:r>
            </a:p>
          </p:txBody>
        </p:sp>
        <p:sp>
          <p:nvSpPr>
            <p:cNvPr id="57" name="Rectangle 56"/>
            <p:cNvSpPr/>
            <p:nvPr/>
          </p:nvSpPr>
          <p:spPr>
            <a:xfrm rot="16200000">
              <a:off x="423596" y="5975997"/>
              <a:ext cx="897551" cy="568025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Comic Sans MS" panose="030F0702030302020204" pitchFamily="66" charset="0"/>
                </a:rPr>
                <a:t>Eth.</a:t>
              </a:r>
            </a:p>
          </p:txBody>
        </p:sp>
      </p:grpSp>
      <p:cxnSp>
        <p:nvCxnSpPr>
          <p:cNvPr id="44" name="Straight Arrow Connector 43"/>
          <p:cNvCxnSpPr>
            <a:endCxn id="9" idx="1"/>
          </p:cNvCxnSpPr>
          <p:nvPr/>
        </p:nvCxnSpPr>
        <p:spPr>
          <a:xfrm flipV="1">
            <a:off x="7216908" y="2595238"/>
            <a:ext cx="1" cy="53613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789" y="731466"/>
            <a:ext cx="988492" cy="988492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V="1">
            <a:off x="8010083" y="1551187"/>
            <a:ext cx="665022" cy="37769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745323" y="924667"/>
            <a:ext cx="845103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Comic Sans MS" panose="030F0702030302020204" pitchFamily="66" charset="0"/>
              </a:rPr>
              <a:t>8.8.8.8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2DBCCD-5D32-4CB1-AEA9-400B11FD2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2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49" grpId="0" animBg="1"/>
      <p:bldP spid="49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评价指标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4555756"/>
              </p:ext>
            </p:extLst>
          </p:nvPr>
        </p:nvGraphicFramePr>
        <p:xfrm>
          <a:off x="1126367" y="3170277"/>
          <a:ext cx="6755364" cy="144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42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3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1731">
                <a:tc>
                  <a:txBody>
                    <a:bodyPr/>
                    <a:lstStyle/>
                    <a:p>
                      <a:endParaRPr lang="en-US" sz="1600" b="0" dirty="0">
                        <a:latin typeface="Comic Sans MS" panose="030F0702030302020204" pitchFamily="66" charset="0"/>
                        <a:ea typeface="SimHei" panose="02010609060101010101" pitchFamily="49" charset="-122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zh-CN" altLang="en-US" sz="1600" b="0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事件真实发生</a:t>
                      </a:r>
                      <a:endParaRPr lang="en-US" sz="1600" b="0" dirty="0">
                        <a:latin typeface="Comic Sans MS" panose="030F0702030302020204" pitchFamily="66" charset="0"/>
                        <a:ea typeface="SimHei" panose="02010609060101010101" pitchFamily="49" charset="-122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zh-CN" altLang="en-US" sz="1600" b="0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事件未发生</a:t>
                      </a:r>
                      <a:endParaRPr lang="en-US" sz="1600" b="0" dirty="0">
                        <a:latin typeface="Comic Sans MS" panose="030F0702030302020204" pitchFamily="66" charset="0"/>
                        <a:ea typeface="SimHei" panose="02010609060101010101" pitchFamily="49" charset="-122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617">
                <a:tc>
                  <a:txBody>
                    <a:bodyPr/>
                    <a:lstStyle/>
                    <a:p>
                      <a:r>
                        <a:rPr lang="zh-CN" altLang="en-US" sz="1600" b="0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事件被检测出</a:t>
                      </a:r>
                      <a:endParaRPr lang="en-US" sz="1600" b="0" dirty="0">
                        <a:latin typeface="Comic Sans MS" panose="030F0702030302020204" pitchFamily="66" charset="0"/>
                        <a:ea typeface="SimHei" panose="02010609060101010101" pitchFamily="49" charset="-122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True Positive</a:t>
                      </a:r>
                    </a:p>
                    <a:p>
                      <a:r>
                        <a:rPr lang="zh-CN" altLang="en-US" sz="1600" b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真阳性</a:t>
                      </a:r>
                      <a:endParaRPr lang="en-US" sz="16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mic Sans MS" panose="030F0702030302020204" pitchFamily="66" charset="0"/>
                        <a:ea typeface="SimHei" panose="02010609060101010101" pitchFamily="49" charset="-122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False Positive</a:t>
                      </a:r>
                    </a:p>
                    <a:p>
                      <a:r>
                        <a:rPr lang="zh-CN" altLang="en-US" sz="1600" b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假阳性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  <a:ea typeface="SimHei" panose="02010609060101010101" pitchFamily="49" charset="-122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617">
                <a:tc>
                  <a:txBody>
                    <a:bodyPr/>
                    <a:lstStyle/>
                    <a:p>
                      <a:r>
                        <a:rPr lang="zh-CN" altLang="en-US" sz="1600" b="0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事件未被检测出</a:t>
                      </a:r>
                      <a:endParaRPr lang="en-US" sz="1600" b="0" dirty="0">
                        <a:latin typeface="Comic Sans MS" panose="030F0702030302020204" pitchFamily="66" charset="0"/>
                        <a:ea typeface="SimHei" panose="02010609060101010101" pitchFamily="49" charset="-122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False Negative</a:t>
                      </a:r>
                    </a:p>
                    <a:p>
                      <a:r>
                        <a:rPr lang="zh-CN" altLang="en-US" sz="1600" b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假阴性</a:t>
                      </a:r>
                      <a:endParaRPr lang="en-US" sz="1600" b="0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  <a:ea typeface="SimHei" panose="02010609060101010101" pitchFamily="49" charset="-122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True Negative</a:t>
                      </a:r>
                    </a:p>
                    <a:p>
                      <a:r>
                        <a:rPr lang="zh-CN" altLang="en-US" sz="1600" b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真阴性</a:t>
                      </a:r>
                      <a:endParaRPr lang="en-US" sz="16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mic Sans MS" panose="030F0702030302020204" pitchFamily="66" charset="0"/>
                        <a:ea typeface="SimHei" panose="02010609060101010101" pitchFamily="49" charset="-122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1823680"/>
            <a:ext cx="6402181" cy="1143000"/>
          </a:xfrm>
          <a:prstGeom prst="rect">
            <a:avLst/>
          </a:prstGeom>
        </p:spPr>
        <p:txBody>
          <a:bodyPr vert="horz" lIns="74295" tIns="37148" rIns="74295" bIns="37148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zh-CN" altLang="en-US" sz="2275">
                <a:latin typeface="SimHei" panose="02010609060101010101" pitchFamily="49" charset="-122"/>
                <a:ea typeface="SimHei" panose="02010609060101010101" pitchFamily="49" charset="-122"/>
              </a:rPr>
              <a:t>主要考虑两个数据</a:t>
            </a:r>
            <a:endParaRPr lang="en-US" altLang="zh-CN" sz="2275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zh-CN" altLang="en-US" sz="1800">
                <a:latin typeface="SimHei" panose="02010609060101010101" pitchFamily="49" charset="-122"/>
                <a:ea typeface="SimHei" panose="02010609060101010101" pitchFamily="49" charset="-122"/>
              </a:rPr>
              <a:t>发生了多少次入侵事件？</a:t>
            </a:r>
            <a:endParaRPr lang="en-US" altLang="zh-CN" sz="1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zh-CN" altLang="en-US" sz="1800">
                <a:latin typeface="SimHei" panose="02010609060101010101" pitchFamily="49" charset="-122"/>
                <a:ea typeface="SimHei" panose="02010609060101010101" pitchFamily="49" charset="-122"/>
              </a:rPr>
              <a:t>检测到了多少次入侵事件？</a:t>
            </a:r>
            <a:endParaRPr lang="en-US" sz="18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20AFD1-833B-4D57-A57C-7604DED38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977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ROC</a:t>
            </a:r>
            <a:r>
              <a:rPr lang="zh-CN" altLang="en-US"/>
              <a:t>曲线</a:t>
            </a:r>
            <a:endParaRPr lang="en-US" dirty="0"/>
          </a:p>
        </p:txBody>
      </p:sp>
      <p:pic>
        <p:nvPicPr>
          <p:cNvPr id="4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2741228" y="2298643"/>
            <a:ext cx="4231072" cy="424026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ular Callout 4"/>
          <p:cNvSpPr/>
          <p:nvPr/>
        </p:nvSpPr>
        <p:spPr>
          <a:xfrm>
            <a:off x="1375979" y="2646944"/>
            <a:ext cx="1365249" cy="663545"/>
          </a:xfrm>
          <a:prstGeom prst="wedgeRectCallout">
            <a:avLst>
              <a:gd name="adj1" fmla="val 85644"/>
              <a:gd name="adj2" fmla="val -426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Perfect Detection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068755" y="5538817"/>
            <a:ext cx="1365249" cy="663545"/>
          </a:xfrm>
          <a:prstGeom prst="wedgeRectCallout">
            <a:avLst>
              <a:gd name="adj1" fmla="val -77147"/>
              <a:gd name="adj2" fmla="val 39621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Perfect Inaccuracy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7068754" y="1572832"/>
            <a:ext cx="1365249" cy="663545"/>
          </a:xfrm>
          <a:prstGeom prst="wedgeRectCallout">
            <a:avLst>
              <a:gd name="adj1" fmla="val -84124"/>
              <a:gd name="adj2" fmla="val 12096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Random Guessing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B35386B-0ECD-42DD-9812-CE31B920DEEF}"/>
                  </a:ext>
                </a:extLst>
              </p:cNvPr>
              <p:cNvSpPr txBox="1"/>
              <p:nvPr/>
            </p:nvSpPr>
            <p:spPr>
              <a:xfrm>
                <a:off x="4022035" y="730198"/>
                <a:ext cx="2582438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B35386B-0ECD-42DD-9812-CE31B920D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035" y="730198"/>
                <a:ext cx="2582438" cy="516745"/>
              </a:xfrm>
              <a:prstGeom prst="rect">
                <a:avLst/>
              </a:prstGeom>
              <a:blipFill>
                <a:blip r:embed="rId3"/>
                <a:stretch>
                  <a:fillRect l="-1471" r="-980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2C87DA9-A7A8-4223-8C8B-19281889201F}"/>
                  </a:ext>
                </a:extLst>
              </p:cNvPr>
              <p:cNvSpPr txBox="1"/>
              <p:nvPr/>
            </p:nvSpPr>
            <p:spPr>
              <a:xfrm>
                <a:off x="4022035" y="1439189"/>
                <a:ext cx="2654573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𝐹𝑎𝑙𝑠𝑒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2C87DA9-A7A8-4223-8C8B-192818892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035" y="1439189"/>
                <a:ext cx="2654573" cy="516745"/>
              </a:xfrm>
              <a:prstGeom prst="rect">
                <a:avLst/>
              </a:prstGeom>
              <a:blipFill>
                <a:blip r:embed="rId4"/>
                <a:stretch>
                  <a:fillRect l="-1905" r="-952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0616AB-433C-4DAE-9AE8-C7967465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0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EC50-14CA-4846-A87B-6241796D1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阅读参考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AC8F7A-A53A-4D5C-9479-BFE6C2C04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82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ABDAD-4B69-423B-978A-C45140E4A26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3100" dirty="0"/>
              <a:t>《</a:t>
            </a:r>
            <a:r>
              <a:rPr lang="zh-CN" altLang="en-US" sz="3100" dirty="0"/>
              <a:t>网络安全基础</a:t>
            </a:r>
            <a:r>
              <a:rPr lang="en-US" altLang="zh-CN" sz="3100" dirty="0"/>
              <a:t>-</a:t>
            </a:r>
            <a:r>
              <a:rPr lang="zh-CN" altLang="en-US" sz="3100" dirty="0"/>
              <a:t>应用与标准（第</a:t>
            </a:r>
            <a:r>
              <a:rPr lang="en-US" altLang="zh-CN" sz="3100" dirty="0"/>
              <a:t>5</a:t>
            </a:r>
            <a:r>
              <a:rPr lang="zh-CN" altLang="en-US" sz="3100" dirty="0"/>
              <a:t>版）</a:t>
            </a:r>
            <a:r>
              <a:rPr lang="en-US" altLang="zh-CN" sz="3100" dirty="0"/>
              <a:t>》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3000" dirty="0"/>
              <a:t>第</a:t>
            </a:r>
            <a:r>
              <a:rPr lang="en-US" altLang="zh-CN" sz="3000" dirty="0"/>
              <a:t>11</a:t>
            </a:r>
            <a:r>
              <a:rPr lang="zh-CN" altLang="en-US" sz="3000" dirty="0"/>
              <a:t>章 入侵检测</a:t>
            </a:r>
            <a:r>
              <a:rPr lang="en-US" altLang="zh-CN" sz="3000" dirty="0"/>
              <a:t> 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3000"/>
              <a:t>第</a:t>
            </a:r>
            <a:r>
              <a:rPr lang="en-US" altLang="zh-CN" sz="3000"/>
              <a:t>12</a:t>
            </a:r>
            <a:r>
              <a:rPr lang="zh-CN" altLang="en-US" sz="3000"/>
              <a:t>章 防火墙</a:t>
            </a:r>
            <a:endParaRPr lang="en-US" sz="30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800" dirty="0"/>
              <a:t>论文和文献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600" dirty="0"/>
              <a:t>Analysis of NTP reflection attacks: </a:t>
            </a:r>
            <a:r>
              <a:rPr lang="en-US" sz="2600" dirty="0">
                <a:hlinkClick r:id="rId2"/>
              </a:rPr>
              <a:t>http://conferences2.sigcomm.org/imc/2014/papers/p435.pdf</a:t>
            </a:r>
            <a:endParaRPr lang="en-US" sz="26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600" dirty="0"/>
              <a:t>Analysis of DNS and DNSSEC reflection attacks: </a:t>
            </a:r>
            <a:r>
              <a:rPr lang="en-US" sz="2600" dirty="0">
                <a:hlinkClick r:id="rId3"/>
              </a:rPr>
              <a:t>http://conferences2.sigcomm.org/imc/2014/papers/p449.pdf</a:t>
            </a:r>
            <a:endParaRPr lang="en-US" sz="26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600" dirty="0"/>
              <a:t>TCP SYN Cookies: </a:t>
            </a:r>
            <a:r>
              <a:rPr lang="en-US" sz="2600" dirty="0">
                <a:hlinkClick r:id="rId4"/>
              </a:rPr>
              <a:t>http://cr.yp.to/syncookies/archive</a:t>
            </a:r>
            <a:endParaRPr lang="en-US" sz="26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600" dirty="0" err="1"/>
              <a:t>Earlybird</a:t>
            </a:r>
            <a:r>
              <a:rPr lang="en-US" sz="2600" dirty="0"/>
              <a:t> paper: </a:t>
            </a:r>
            <a:r>
              <a:rPr lang="en-US" sz="2600" dirty="0">
                <a:hlinkClick r:id="rId5"/>
              </a:rPr>
              <a:t>http://www.cs.unc.edu/~jeffay/courses/nidsS05/signatures/savage-earlybird03.pdf</a:t>
            </a:r>
            <a:endParaRPr lang="en-US" sz="26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600" dirty="0"/>
              <a:t>NIDS Insertion, Denial, and Evasion paper: </a:t>
            </a:r>
            <a:r>
              <a:rPr lang="en-US" sz="2600" dirty="0">
                <a:hlinkClick r:id="rId6"/>
              </a:rPr>
              <a:t>https://sparrow.ece.cmu.edu/group/731-s08/readings/ptacek-newsham.pdf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57977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ARP缓存中毒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局域网中的主机都维护了一个IP</a:t>
            </a:r>
            <a:r>
              <a:rPr lang="en-US" altLang="zh-CN" dirty="0"/>
              <a:t>-MAC</a:t>
            </a:r>
            <a:r>
              <a:rPr lang="zh-CN" altLang="en-US" dirty="0"/>
              <a:t>映射表</a:t>
            </a:r>
            <a:endParaRPr lang="en-US" dirty="0"/>
          </a:p>
          <a:p>
            <a:r>
              <a:rPr lang="en-US" dirty="0"/>
              <a:t>攻击者可以构造恶意ARP包</a:t>
            </a:r>
          </a:p>
          <a:p>
            <a:pPr lvl="1"/>
            <a:r>
              <a:rPr lang="en-US" dirty="0"/>
              <a:t>Poisoning – 构造恶意数据</a:t>
            </a:r>
          </a:p>
          <a:p>
            <a:pPr lvl="1"/>
            <a:r>
              <a:rPr lang="en-US" dirty="0"/>
              <a:t>Spoofing – 冒充数据源</a:t>
            </a:r>
          </a:p>
          <a:p>
            <a:r>
              <a:rPr lang="en-US" dirty="0"/>
              <a:t>攻击影响:</a:t>
            </a:r>
          </a:p>
          <a:p>
            <a:pPr lvl="1"/>
            <a:r>
              <a:rPr lang="en-US" dirty="0"/>
              <a:t>Confidentiality</a:t>
            </a:r>
            <a:r>
              <a:rPr lang="zh-CN" altLang="en-US" dirty="0"/>
              <a:t>：</a:t>
            </a:r>
            <a:r>
              <a:rPr lang="zh-CN" altLang="en-US"/>
              <a:t>监听数据包</a:t>
            </a:r>
            <a:endParaRPr lang="en-US" dirty="0"/>
          </a:p>
          <a:p>
            <a:pPr lvl="1"/>
            <a:r>
              <a:rPr lang="en-US" dirty="0"/>
              <a:t>Integrity</a:t>
            </a:r>
            <a:r>
              <a:rPr lang="zh-CN" altLang="en-US" dirty="0"/>
              <a:t>：篡改传输中的数据包</a:t>
            </a:r>
            <a:endParaRPr lang="en-US" dirty="0"/>
          </a:p>
          <a:p>
            <a:pPr lvl="1"/>
            <a:r>
              <a:rPr lang="en-US" dirty="0"/>
              <a:t>Availability</a:t>
            </a:r>
            <a:r>
              <a:rPr lang="zh-CN" altLang="en-US" dirty="0"/>
              <a:t>：丢弃数据包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32372-4775-4F54-B9A1-EB75D86E1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227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p1.1-网络安全引言.pptx" id="{762EF3B7-AAD7-4C75-BB8E-47089FF89C1B}" vid="{2740CA84-B4EF-4E9E-8658-17738F99BE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5417</TotalTime>
  <Words>3973</Words>
  <Application>Microsoft Macintosh PowerPoint</Application>
  <PresentationFormat>A4 Paper (210x297 mm)</PresentationFormat>
  <Paragraphs>872</Paragraphs>
  <Slides>82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4" baseType="lpstr">
      <vt:lpstr>SimHei</vt:lpstr>
      <vt:lpstr>Arial</vt:lpstr>
      <vt:lpstr>Calibri</vt:lpstr>
      <vt:lpstr>Cambria Math</vt:lpstr>
      <vt:lpstr>Comic Sans MS</vt:lpstr>
      <vt:lpstr>Consolas</vt:lpstr>
      <vt:lpstr>Franklin Gothic Book</vt:lpstr>
      <vt:lpstr>Perpetua</vt:lpstr>
      <vt:lpstr>Rockwell</vt:lpstr>
      <vt:lpstr>Wingdings</vt:lpstr>
      <vt:lpstr>Wingdings 2</vt:lpstr>
      <vt:lpstr>Equity</vt:lpstr>
      <vt:lpstr>基础网络协议攻防</vt:lpstr>
      <vt:lpstr>主要内容</vt:lpstr>
      <vt:lpstr>1. 网络监听和会话劫持</vt:lpstr>
      <vt:lpstr>攻击模型</vt:lpstr>
      <vt:lpstr>ARP协议</vt:lpstr>
      <vt:lpstr>ARP报文</vt:lpstr>
      <vt:lpstr>ARP用于访问局域网通信</vt:lpstr>
      <vt:lpstr>ARP用于访问外网</vt:lpstr>
      <vt:lpstr>ARP缓存中毒</vt:lpstr>
      <vt:lpstr>ARP中毒示例</vt:lpstr>
      <vt:lpstr>Gratuitous ARP机制</vt:lpstr>
      <vt:lpstr>攻击Gratuitous ARP</vt:lpstr>
      <vt:lpstr>ARP工具</vt:lpstr>
      <vt:lpstr>主要问题</vt:lpstr>
      <vt:lpstr>同理：DHCP中毒</vt:lpstr>
      <vt:lpstr>DHCP报文（UDP）</vt:lpstr>
      <vt:lpstr>ARP攻击防御</vt:lpstr>
      <vt:lpstr>DHCP Snooping</vt:lpstr>
      <vt:lpstr>虚拟局域网</vt:lpstr>
      <vt:lpstr>IPv6是否解决了这些问题?</vt:lpstr>
      <vt:lpstr>MAC洪水攻击</vt:lpstr>
      <vt:lpstr>面向连接</vt:lpstr>
      <vt:lpstr>传输层</vt:lpstr>
      <vt:lpstr>TCP协议：Transmission Control Protocol</vt:lpstr>
      <vt:lpstr>连接建立和标志位</vt:lpstr>
      <vt:lpstr>TCP握手和断开</vt:lpstr>
      <vt:lpstr>TCP握手：SYN</vt:lpstr>
      <vt:lpstr>TCP握手：SYN-ACK</vt:lpstr>
      <vt:lpstr>TCP断开：FIN</vt:lpstr>
      <vt:lpstr>TCP断开：RST</vt:lpstr>
      <vt:lpstr>攻击模型</vt:lpstr>
      <vt:lpstr>TCP拒绝服务攻击</vt:lpstr>
      <vt:lpstr>TCP序号猜测</vt:lpstr>
      <vt:lpstr>TCP会话劫持</vt:lpstr>
      <vt:lpstr>rsh会话劫持</vt:lpstr>
      <vt:lpstr>TCP的安全性</vt:lpstr>
      <vt:lpstr>小节</vt:lpstr>
      <vt:lpstr>2. 拒绝服务攻击</vt:lpstr>
      <vt:lpstr>攻击模型</vt:lpstr>
      <vt:lpstr>DoS攻击参数</vt:lpstr>
      <vt:lpstr>利用非对称性</vt:lpstr>
      <vt:lpstr>Smurf攻击</vt:lpstr>
      <vt:lpstr>Smurfing攻击原理</vt:lpstr>
      <vt:lpstr>反射/放大攻击</vt:lpstr>
      <vt:lpstr>DNS反射攻击</vt:lpstr>
      <vt:lpstr>NTP反射攻击</vt:lpstr>
      <vt:lpstr>攻击预防（不要成为枪手）</vt:lpstr>
      <vt:lpstr>DoS攻击参数</vt:lpstr>
      <vt:lpstr>标准DDoS</vt:lpstr>
      <vt:lpstr>TCP SYN洪水攻击</vt:lpstr>
      <vt:lpstr>预防SYN洪水攻击：SYN Cookies</vt:lpstr>
      <vt:lpstr>如何检测SYN洪水？</vt:lpstr>
      <vt:lpstr>如何恢复TCB</vt:lpstr>
      <vt:lpstr>PowerPoint Presentation</vt:lpstr>
      <vt:lpstr>包过滤的问题</vt:lpstr>
      <vt:lpstr>IP溯源技术</vt:lpstr>
      <vt:lpstr>In-Network防御</vt:lpstr>
      <vt:lpstr>通过CDNs预防DDoS</vt:lpstr>
      <vt:lpstr>小节</vt:lpstr>
      <vt:lpstr>3. 防火墙和入侵检测</vt:lpstr>
      <vt:lpstr>网络接入风险</vt:lpstr>
      <vt:lpstr>防火墙</vt:lpstr>
      <vt:lpstr>防火墙</vt:lpstr>
      <vt:lpstr>防火墙的作用</vt:lpstr>
      <vt:lpstr>包过滤访问控制列表iptables</vt:lpstr>
      <vt:lpstr>防火墙部署举例</vt:lpstr>
      <vt:lpstr>防火墙部署举例</vt:lpstr>
      <vt:lpstr>侦查防火墙</vt:lpstr>
      <vt:lpstr>侦查防火墙</vt:lpstr>
      <vt:lpstr>网络入侵检测系统（NIDS）</vt:lpstr>
      <vt:lpstr>NIDS</vt:lpstr>
      <vt:lpstr>自适应（adaptive）NIDS</vt:lpstr>
      <vt:lpstr>Earlybird蠕虫识别</vt:lpstr>
      <vt:lpstr>Earlybird算法</vt:lpstr>
      <vt:lpstr>NIDS的问题</vt:lpstr>
      <vt:lpstr>数据分片：多个TCP包</vt:lpstr>
      <vt:lpstr>数据分片：多个IP片</vt:lpstr>
      <vt:lpstr>PowerPoint Presentation</vt:lpstr>
      <vt:lpstr>NIDS逃逸</vt:lpstr>
      <vt:lpstr>评价指标</vt:lpstr>
      <vt:lpstr>ROC曲线</vt:lpstr>
      <vt:lpstr>阅读参考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Symbolic Execution</dc:title>
  <dc:creator>hui</dc:creator>
  <cp:lastModifiedBy>Hui Xu (CSD)</cp:lastModifiedBy>
  <cp:revision>2</cp:revision>
  <dcterms:created xsi:type="dcterms:W3CDTF">2019-05-23T09:52:46Z</dcterms:created>
  <dcterms:modified xsi:type="dcterms:W3CDTF">2020-09-21T13:30:15Z</dcterms:modified>
</cp:coreProperties>
</file>